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27"/>
  </p:notesMasterIdLst>
  <p:sldIdLst>
    <p:sldId id="256" r:id="rId5"/>
    <p:sldId id="257" r:id="rId6"/>
    <p:sldId id="258" r:id="rId7"/>
    <p:sldId id="260" r:id="rId8"/>
    <p:sldId id="279" r:id="rId9"/>
    <p:sldId id="262" r:id="rId10"/>
    <p:sldId id="312" r:id="rId11"/>
    <p:sldId id="313" r:id="rId12"/>
    <p:sldId id="311" r:id="rId13"/>
    <p:sldId id="259" r:id="rId14"/>
    <p:sldId id="314" r:id="rId15"/>
    <p:sldId id="315" r:id="rId16"/>
    <p:sldId id="316" r:id="rId17"/>
    <p:sldId id="317" r:id="rId18"/>
    <p:sldId id="323" r:id="rId19"/>
    <p:sldId id="318" r:id="rId20"/>
    <p:sldId id="319" r:id="rId21"/>
    <p:sldId id="320" r:id="rId22"/>
    <p:sldId id="322" r:id="rId23"/>
    <p:sldId id="324" r:id="rId24"/>
    <p:sldId id="325" r:id="rId25"/>
    <p:sldId id="270" r:id="rId26"/>
  </p:sldIdLst>
  <p:sldSz cx="9144000" cy="5143500" type="screen16x9"/>
  <p:notesSz cx="6858000" cy="9144000"/>
  <p:embeddedFontLst>
    <p:embeddedFont>
      <p:font typeface="DM Sans" pitchFamily="2" charset="0"/>
      <p:regular r:id="rId28"/>
      <p:bold r:id="rId29"/>
      <p:italic r:id="rId30"/>
      <p:boldItalic r:id="rId31"/>
    </p:embeddedFont>
    <p:embeddedFont>
      <p:font typeface="DM Sans Medium" pitchFamily="2" charset="0"/>
      <p:regular r:id="rId32"/>
      <p:italic r:id="rId33"/>
    </p:embeddedFont>
    <p:embeddedFont>
      <p:font typeface="DM Sans SemiBold" panose="020B0604020202020204" charset="0"/>
      <p:regular r:id="rId34"/>
      <p:bold r:id="rId35"/>
      <p:italic r:id="rId36"/>
      <p:boldItalic r:id="rId37"/>
    </p:embeddedFont>
    <p:embeddedFont>
      <p:font typeface="Inter"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A36880-A504-4287-851A-C1738DE6631D}">
  <a:tblStyle styleId="{CCA36880-A504-4287-851A-C1738DE663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gari, Suprathika" userId="S::suprathikavangari@my.unt.edu::cc4eddf6-8389-4b05-ab05-e65f7f1f99a0" providerId="AD" clId="Web-{B32FBF65-636C-BDA7-8C53-CA03EFAF5A92}"/>
    <pc:docChg chg="modSld">
      <pc:chgData name="Vangari, Suprathika" userId="S::suprathikavangari@my.unt.edu::cc4eddf6-8389-4b05-ab05-e65f7f1f99a0" providerId="AD" clId="Web-{B32FBF65-636C-BDA7-8C53-CA03EFAF5A92}" dt="2024-04-26T23:41:00.862" v="134" actId="20577"/>
      <pc:docMkLst>
        <pc:docMk/>
      </pc:docMkLst>
      <pc:sldChg chg="modSp">
        <pc:chgData name="Vangari, Suprathika" userId="S::suprathikavangari@my.unt.edu::cc4eddf6-8389-4b05-ab05-e65f7f1f99a0" providerId="AD" clId="Web-{B32FBF65-636C-BDA7-8C53-CA03EFAF5A92}" dt="2024-04-26T23:41:00.862" v="134" actId="20577"/>
        <pc:sldMkLst>
          <pc:docMk/>
          <pc:sldMk cId="2816355147" sldId="315"/>
        </pc:sldMkLst>
        <pc:spChg chg="mod">
          <ac:chgData name="Vangari, Suprathika" userId="S::suprathikavangari@my.unt.edu::cc4eddf6-8389-4b05-ab05-e65f7f1f99a0" providerId="AD" clId="Web-{B32FBF65-636C-BDA7-8C53-CA03EFAF5A92}" dt="2024-04-26T23:41:00.862" v="134" actId="20577"/>
          <ac:spMkLst>
            <pc:docMk/>
            <pc:sldMk cId="2816355147" sldId="315"/>
            <ac:spMk id="3" creationId="{9ABBB9BC-B826-748E-EFCD-A361B736F15E}"/>
          </ac:spMkLst>
        </pc:spChg>
      </pc:sldChg>
      <pc:sldChg chg="addSp delSp modSp">
        <pc:chgData name="Vangari, Suprathika" userId="S::suprathikavangari@my.unt.edu::cc4eddf6-8389-4b05-ab05-e65f7f1f99a0" providerId="AD" clId="Web-{B32FBF65-636C-BDA7-8C53-CA03EFAF5A92}" dt="2024-04-26T23:39:00.888" v="116" actId="14100"/>
        <pc:sldMkLst>
          <pc:docMk/>
          <pc:sldMk cId="526855540" sldId="316"/>
        </pc:sldMkLst>
        <pc:spChg chg="add mod">
          <ac:chgData name="Vangari, Suprathika" userId="S::suprathikavangari@my.unt.edu::cc4eddf6-8389-4b05-ab05-e65f7f1f99a0" providerId="AD" clId="Web-{B32FBF65-636C-BDA7-8C53-CA03EFAF5A92}" dt="2024-04-26T23:38:57.888" v="115" actId="1076"/>
          <ac:spMkLst>
            <pc:docMk/>
            <pc:sldMk cId="526855540" sldId="316"/>
            <ac:spMk id="2" creationId="{50BD9512-DE49-FB60-F074-2D77226899DC}"/>
          </ac:spMkLst>
        </pc:spChg>
        <pc:spChg chg="add del">
          <ac:chgData name="Vangari, Suprathika" userId="S::suprathikavangari@my.unt.edu::cc4eddf6-8389-4b05-ab05-e65f7f1f99a0" providerId="AD" clId="Web-{B32FBF65-636C-BDA7-8C53-CA03EFAF5A92}" dt="2024-04-26T23:37:16.055" v="54"/>
          <ac:spMkLst>
            <pc:docMk/>
            <pc:sldMk cId="526855540" sldId="316"/>
            <ac:spMk id="4" creationId="{464E84D2-9A82-B65D-CFCB-D253C1015A01}"/>
          </ac:spMkLst>
        </pc:spChg>
        <pc:spChg chg="add mod">
          <ac:chgData name="Vangari, Suprathika" userId="S::suprathikavangari@my.unt.edu::cc4eddf6-8389-4b05-ab05-e65f7f1f99a0" providerId="AD" clId="Web-{B32FBF65-636C-BDA7-8C53-CA03EFAF5A92}" dt="2024-04-26T23:37:59.948" v="87" actId="1076"/>
          <ac:spMkLst>
            <pc:docMk/>
            <pc:sldMk cId="526855540" sldId="316"/>
            <ac:spMk id="5" creationId="{AD391ABF-E6C8-5B6B-44A2-1E7EC20D1D15}"/>
          </ac:spMkLst>
        </pc:spChg>
        <pc:spChg chg="add mod">
          <ac:chgData name="Vangari, Suprathika" userId="S::suprathikavangari@my.unt.edu::cc4eddf6-8389-4b05-ab05-e65f7f1f99a0" providerId="AD" clId="Web-{B32FBF65-636C-BDA7-8C53-CA03EFAF5A92}" dt="2024-04-26T23:38:44.419" v="113" actId="1076"/>
          <ac:spMkLst>
            <pc:docMk/>
            <pc:sldMk cId="526855540" sldId="316"/>
            <ac:spMk id="8" creationId="{769C11D2-D483-8805-8952-CD7462E25083}"/>
          </ac:spMkLst>
        </pc:spChg>
        <pc:picChg chg="mod">
          <ac:chgData name="Vangari, Suprathika" userId="S::suprathikavangari@my.unt.edu::cc4eddf6-8389-4b05-ab05-e65f7f1f99a0" providerId="AD" clId="Web-{B32FBF65-636C-BDA7-8C53-CA03EFAF5A92}" dt="2024-04-26T23:39:00.888" v="116" actId="14100"/>
          <ac:picMkLst>
            <pc:docMk/>
            <pc:sldMk cId="526855540" sldId="316"/>
            <ac:picMk id="6" creationId="{1A1CEB3B-ADBB-A775-6209-FAA343DBB7C2}"/>
          </ac:picMkLst>
        </pc:picChg>
        <pc:picChg chg="mod">
          <ac:chgData name="Vangari, Suprathika" userId="S::suprathikavangari@my.unt.edu::cc4eddf6-8389-4b05-ab05-e65f7f1f99a0" providerId="AD" clId="Web-{B32FBF65-636C-BDA7-8C53-CA03EFAF5A92}" dt="2024-04-26T23:38:51.231" v="114" actId="14100"/>
          <ac:picMkLst>
            <pc:docMk/>
            <pc:sldMk cId="526855540" sldId="316"/>
            <ac:picMk id="7" creationId="{DB5FF9BD-760A-8909-CBC3-FEA5C9984CA8}"/>
          </ac:picMkLst>
        </pc:picChg>
      </pc:sldChg>
    </pc:docChg>
  </pc:docChgLst>
  <pc:docChgLst>
    <pc:chgData name="Vangari, Suprathika" userId="S::suprathikavangari@my.unt.edu::cc4eddf6-8389-4b05-ab05-e65f7f1f99a0" providerId="AD" clId="Web-{FCFB13E9-ECB2-C291-C2B6-5E1C30CF520F}"/>
    <pc:docChg chg="modSld">
      <pc:chgData name="Vangari, Suprathika" userId="S::suprathikavangari@my.unt.edu::cc4eddf6-8389-4b05-ab05-e65f7f1f99a0" providerId="AD" clId="Web-{FCFB13E9-ECB2-C291-C2B6-5E1C30CF520F}" dt="2024-04-26T20:19:31.458" v="3" actId="20577"/>
      <pc:docMkLst>
        <pc:docMk/>
      </pc:docMkLst>
      <pc:sldChg chg="modSp">
        <pc:chgData name="Vangari, Suprathika" userId="S::suprathikavangari@my.unt.edu::cc4eddf6-8389-4b05-ab05-e65f7f1f99a0" providerId="AD" clId="Web-{FCFB13E9-ECB2-C291-C2B6-5E1C30CF520F}" dt="2024-04-26T20:19:31.458" v="3" actId="20577"/>
        <pc:sldMkLst>
          <pc:docMk/>
          <pc:sldMk cId="0" sldId="260"/>
        </pc:sldMkLst>
        <pc:spChg chg="mod">
          <ac:chgData name="Vangari, Suprathika" userId="S::suprathikavangari@my.unt.edu::cc4eddf6-8389-4b05-ab05-e65f7f1f99a0" providerId="AD" clId="Web-{FCFB13E9-ECB2-C291-C2B6-5E1C30CF520F}" dt="2024-04-26T20:19:31.458" v="3" actId="20577"/>
          <ac:spMkLst>
            <pc:docMk/>
            <pc:sldMk cId="0" sldId="260"/>
            <ac:spMk id="1076" creationId="{00000000-0000-0000-0000-000000000000}"/>
          </ac:spMkLst>
        </pc:spChg>
      </pc:sldChg>
    </pc:docChg>
  </pc:docChgLst>
  <pc:docChgLst>
    <pc:chgData name="Vangari, Suprathika" userId="cc4eddf6-8389-4b05-ab05-e65f7f1f99a0" providerId="ADAL" clId="{ADB57480-E7F7-42F4-9091-3A98730CEC3A}"/>
    <pc:docChg chg="undo custSel addSld modSld">
      <pc:chgData name="Vangari, Suprathika" userId="cc4eddf6-8389-4b05-ab05-e65f7f1f99a0" providerId="ADAL" clId="{ADB57480-E7F7-42F4-9091-3A98730CEC3A}" dt="2024-04-27T00:06:42.819" v="340" actId="1076"/>
      <pc:docMkLst>
        <pc:docMk/>
      </pc:docMkLst>
      <pc:sldChg chg="modSp mod">
        <pc:chgData name="Vangari, Suprathika" userId="cc4eddf6-8389-4b05-ab05-e65f7f1f99a0" providerId="ADAL" clId="{ADB57480-E7F7-42F4-9091-3A98730CEC3A}" dt="2024-04-26T23:54:52.093" v="255" actId="1076"/>
        <pc:sldMkLst>
          <pc:docMk/>
          <pc:sldMk cId="0" sldId="257"/>
        </pc:sldMkLst>
        <pc:spChg chg="mod">
          <ac:chgData name="Vangari, Suprathika" userId="cc4eddf6-8389-4b05-ab05-e65f7f1f99a0" providerId="ADAL" clId="{ADB57480-E7F7-42F4-9091-3A98730CEC3A}" dt="2024-04-26T23:54:52.093" v="255" actId="1076"/>
          <ac:spMkLst>
            <pc:docMk/>
            <pc:sldMk cId="0" sldId="257"/>
            <ac:spMk id="925" creationId="{00000000-0000-0000-0000-000000000000}"/>
          </ac:spMkLst>
        </pc:spChg>
        <pc:graphicFrameChg chg="mod modGraphic">
          <ac:chgData name="Vangari, Suprathika" userId="cc4eddf6-8389-4b05-ab05-e65f7f1f99a0" providerId="ADAL" clId="{ADB57480-E7F7-42F4-9091-3A98730CEC3A}" dt="2024-04-26T23:54:47.832" v="254" actId="20577"/>
          <ac:graphicFrameMkLst>
            <pc:docMk/>
            <pc:sldMk cId="0" sldId="257"/>
            <ac:graphicFrameMk id="926" creationId="{00000000-0000-0000-0000-000000000000}"/>
          </ac:graphicFrameMkLst>
        </pc:graphicFrameChg>
      </pc:sldChg>
      <pc:sldChg chg="modSp mod">
        <pc:chgData name="Vangari, Suprathika" userId="cc4eddf6-8389-4b05-ab05-e65f7f1f99a0" providerId="ADAL" clId="{ADB57480-E7F7-42F4-9091-3A98730CEC3A}" dt="2024-04-26T23:41:57.011" v="4" actId="123"/>
        <pc:sldMkLst>
          <pc:docMk/>
          <pc:sldMk cId="0" sldId="258"/>
        </pc:sldMkLst>
        <pc:spChg chg="mod">
          <ac:chgData name="Vangari, Suprathika" userId="cc4eddf6-8389-4b05-ab05-e65f7f1f99a0" providerId="ADAL" clId="{ADB57480-E7F7-42F4-9091-3A98730CEC3A}" dt="2024-04-26T23:41:57.011" v="4" actId="123"/>
          <ac:spMkLst>
            <pc:docMk/>
            <pc:sldMk cId="0" sldId="258"/>
            <ac:spMk id="964" creationId="{00000000-0000-0000-0000-000000000000}"/>
          </ac:spMkLst>
        </pc:spChg>
      </pc:sldChg>
      <pc:sldChg chg="modSp mod">
        <pc:chgData name="Vangari, Suprathika" userId="cc4eddf6-8389-4b05-ab05-e65f7f1f99a0" providerId="ADAL" clId="{ADB57480-E7F7-42F4-9091-3A98730CEC3A}" dt="2024-04-26T23:42:16.198" v="7" actId="123"/>
        <pc:sldMkLst>
          <pc:docMk/>
          <pc:sldMk cId="0" sldId="260"/>
        </pc:sldMkLst>
        <pc:spChg chg="mod">
          <ac:chgData name="Vangari, Suprathika" userId="cc4eddf6-8389-4b05-ab05-e65f7f1f99a0" providerId="ADAL" clId="{ADB57480-E7F7-42F4-9091-3A98730CEC3A}" dt="2024-04-26T23:42:16.198" v="7" actId="123"/>
          <ac:spMkLst>
            <pc:docMk/>
            <pc:sldMk cId="0" sldId="260"/>
            <ac:spMk id="1076" creationId="{00000000-0000-0000-0000-000000000000}"/>
          </ac:spMkLst>
        </pc:spChg>
      </pc:sldChg>
      <pc:sldChg chg="delSp modSp mod">
        <pc:chgData name="Vangari, Suprathika" userId="cc4eddf6-8389-4b05-ab05-e65f7f1f99a0" providerId="ADAL" clId="{ADB57480-E7F7-42F4-9091-3A98730CEC3A}" dt="2024-04-27T00:06:42.819" v="340" actId="1076"/>
        <pc:sldMkLst>
          <pc:docMk/>
          <pc:sldMk cId="1025764959" sldId="311"/>
        </pc:sldMkLst>
        <pc:spChg chg="mod">
          <ac:chgData name="Vangari, Suprathika" userId="cc4eddf6-8389-4b05-ab05-e65f7f1f99a0" providerId="ADAL" clId="{ADB57480-E7F7-42F4-9091-3A98730CEC3A}" dt="2024-04-26T23:42:30.786" v="8" actId="1076"/>
          <ac:spMkLst>
            <pc:docMk/>
            <pc:sldMk cId="1025764959" sldId="311"/>
            <ac:spMk id="4" creationId="{4517893E-BCC7-B2CB-2F8B-F83CD97D68AA}"/>
          </ac:spMkLst>
        </pc:spChg>
        <pc:spChg chg="del mod">
          <ac:chgData name="Vangari, Suprathika" userId="cc4eddf6-8389-4b05-ab05-e65f7f1f99a0" providerId="ADAL" clId="{ADB57480-E7F7-42F4-9091-3A98730CEC3A}" dt="2024-04-27T00:04:58.506" v="334"/>
          <ac:spMkLst>
            <pc:docMk/>
            <pc:sldMk cId="1025764959" sldId="311"/>
            <ac:spMk id="5" creationId="{C3F85CF4-C62B-CC94-8E4C-307F5523CA5F}"/>
          </ac:spMkLst>
        </pc:spChg>
        <pc:spChg chg="mod">
          <ac:chgData name="Vangari, Suprathika" userId="cc4eddf6-8389-4b05-ab05-e65f7f1f99a0" providerId="ADAL" clId="{ADB57480-E7F7-42F4-9091-3A98730CEC3A}" dt="2024-04-27T00:06:29.005" v="337" actId="1076"/>
          <ac:spMkLst>
            <pc:docMk/>
            <pc:sldMk cId="1025764959" sldId="311"/>
            <ac:spMk id="1076" creationId="{00000000-0000-0000-0000-000000000000}"/>
          </ac:spMkLst>
        </pc:spChg>
        <pc:grpChg chg="mod">
          <ac:chgData name="Vangari, Suprathika" userId="cc4eddf6-8389-4b05-ab05-e65f7f1f99a0" providerId="ADAL" clId="{ADB57480-E7F7-42F4-9091-3A98730CEC3A}" dt="2024-04-27T00:06:42.819" v="340" actId="1076"/>
          <ac:grpSpMkLst>
            <pc:docMk/>
            <pc:sldMk cId="1025764959" sldId="311"/>
            <ac:grpSpMk id="1072" creationId="{00000000-0000-0000-0000-000000000000}"/>
          </ac:grpSpMkLst>
        </pc:grpChg>
        <pc:grpChg chg="mod">
          <ac:chgData name="Vangari, Suprathika" userId="cc4eddf6-8389-4b05-ab05-e65f7f1f99a0" providerId="ADAL" clId="{ADB57480-E7F7-42F4-9091-3A98730CEC3A}" dt="2024-04-27T00:06:23.141" v="336" actId="1076"/>
          <ac:grpSpMkLst>
            <pc:docMk/>
            <pc:sldMk cId="1025764959" sldId="311"/>
            <ac:grpSpMk id="1123" creationId="{00000000-0000-0000-0000-000000000000}"/>
          </ac:grpSpMkLst>
        </pc:grpChg>
        <pc:grpChg chg="mod">
          <ac:chgData name="Vangari, Suprathika" userId="cc4eddf6-8389-4b05-ab05-e65f7f1f99a0" providerId="ADAL" clId="{ADB57480-E7F7-42F4-9091-3A98730CEC3A}" dt="2024-04-27T00:06:35.662" v="339" actId="1076"/>
          <ac:grpSpMkLst>
            <pc:docMk/>
            <pc:sldMk cId="1025764959" sldId="311"/>
            <ac:grpSpMk id="1152" creationId="{00000000-0000-0000-0000-000000000000}"/>
          </ac:grpSpMkLst>
        </pc:grpChg>
        <pc:cxnChg chg="mod">
          <ac:chgData name="Vangari, Suprathika" userId="cc4eddf6-8389-4b05-ab05-e65f7f1f99a0" providerId="ADAL" clId="{ADB57480-E7F7-42F4-9091-3A98730CEC3A}" dt="2024-04-26T23:43:29.982" v="69" actId="1076"/>
          <ac:cxnSpMkLst>
            <pc:docMk/>
            <pc:sldMk cId="1025764959" sldId="311"/>
            <ac:cxnSpMk id="1127" creationId="{00000000-0000-0000-0000-000000000000}"/>
          </ac:cxnSpMkLst>
        </pc:cxnChg>
      </pc:sldChg>
      <pc:sldChg chg="modSp mod">
        <pc:chgData name="Vangari, Suprathika" userId="cc4eddf6-8389-4b05-ab05-e65f7f1f99a0" providerId="ADAL" clId="{ADB57480-E7F7-42F4-9091-3A98730CEC3A}" dt="2024-04-26T23:50:05.873" v="153" actId="20577"/>
        <pc:sldMkLst>
          <pc:docMk/>
          <pc:sldMk cId="926703725" sldId="314"/>
        </pc:sldMkLst>
        <pc:spChg chg="mod">
          <ac:chgData name="Vangari, Suprathika" userId="cc4eddf6-8389-4b05-ab05-e65f7f1f99a0" providerId="ADAL" clId="{ADB57480-E7F7-42F4-9091-3A98730CEC3A}" dt="2024-04-26T23:50:05.873" v="153" actId="20577"/>
          <ac:spMkLst>
            <pc:docMk/>
            <pc:sldMk cId="926703725" sldId="314"/>
            <ac:spMk id="3" creationId="{9ABBB9BC-B826-748E-EFCD-A361B736F15E}"/>
          </ac:spMkLst>
        </pc:spChg>
        <pc:spChg chg="mod">
          <ac:chgData name="Vangari, Suprathika" userId="cc4eddf6-8389-4b05-ab05-e65f7f1f99a0" providerId="ADAL" clId="{ADB57480-E7F7-42F4-9091-3A98730CEC3A}" dt="2024-04-26T23:49:04.501" v="136" actId="1076"/>
          <ac:spMkLst>
            <pc:docMk/>
            <pc:sldMk cId="926703725" sldId="314"/>
            <ac:spMk id="6" creationId="{4634A5AC-1668-BDAB-8756-6C59DA0DEC09}"/>
          </ac:spMkLst>
        </pc:spChg>
      </pc:sldChg>
      <pc:sldChg chg="modSp mod">
        <pc:chgData name="Vangari, Suprathika" userId="cc4eddf6-8389-4b05-ab05-e65f7f1f99a0" providerId="ADAL" clId="{ADB57480-E7F7-42F4-9091-3A98730CEC3A}" dt="2024-04-26T23:47:56.657" v="127" actId="948"/>
        <pc:sldMkLst>
          <pc:docMk/>
          <pc:sldMk cId="2816355147" sldId="315"/>
        </pc:sldMkLst>
        <pc:spChg chg="mod">
          <ac:chgData name="Vangari, Suprathika" userId="cc4eddf6-8389-4b05-ab05-e65f7f1f99a0" providerId="ADAL" clId="{ADB57480-E7F7-42F4-9091-3A98730CEC3A}" dt="2024-04-26T23:47:56.657" v="127" actId="948"/>
          <ac:spMkLst>
            <pc:docMk/>
            <pc:sldMk cId="2816355147" sldId="315"/>
            <ac:spMk id="3" creationId="{9ABBB9BC-B826-748E-EFCD-A361B736F15E}"/>
          </ac:spMkLst>
        </pc:spChg>
      </pc:sldChg>
      <pc:sldChg chg="modSp mod">
        <pc:chgData name="Vangari, Suprathika" userId="cc4eddf6-8389-4b05-ab05-e65f7f1f99a0" providerId="ADAL" clId="{ADB57480-E7F7-42F4-9091-3A98730CEC3A}" dt="2024-04-26T23:51:00.855" v="175" actId="1076"/>
        <pc:sldMkLst>
          <pc:docMk/>
          <pc:sldMk cId="993027323" sldId="317"/>
        </pc:sldMkLst>
        <pc:spChg chg="mod">
          <ac:chgData name="Vangari, Suprathika" userId="cc4eddf6-8389-4b05-ab05-e65f7f1f99a0" providerId="ADAL" clId="{ADB57480-E7F7-42F4-9091-3A98730CEC3A}" dt="2024-04-26T23:50:20.136" v="155" actId="1076"/>
          <ac:spMkLst>
            <pc:docMk/>
            <pc:sldMk cId="993027323" sldId="317"/>
            <ac:spMk id="4" creationId="{20BFC9A3-EE91-02F8-6FA5-AC01ECDDA14F}"/>
          </ac:spMkLst>
        </pc:spChg>
        <pc:spChg chg="mod">
          <ac:chgData name="Vangari, Suprathika" userId="cc4eddf6-8389-4b05-ab05-e65f7f1f99a0" providerId="ADAL" clId="{ADB57480-E7F7-42F4-9091-3A98730CEC3A}" dt="2024-04-26T23:51:00.855" v="175" actId="1076"/>
          <ac:spMkLst>
            <pc:docMk/>
            <pc:sldMk cId="993027323" sldId="317"/>
            <ac:spMk id="6" creationId="{C00FDC1F-E8CC-1FF6-9BA5-FC6385AD80F4}"/>
          </ac:spMkLst>
        </pc:spChg>
        <pc:picChg chg="mod">
          <ac:chgData name="Vangari, Suprathika" userId="cc4eddf6-8389-4b05-ab05-e65f7f1f99a0" providerId="ADAL" clId="{ADB57480-E7F7-42F4-9091-3A98730CEC3A}" dt="2024-04-26T23:50:56.867" v="174" actId="1076"/>
          <ac:picMkLst>
            <pc:docMk/>
            <pc:sldMk cId="993027323" sldId="317"/>
            <ac:picMk id="5" creationId="{9DC5EB82-949D-155D-F83C-D66E7B2773CE}"/>
          </ac:picMkLst>
        </pc:picChg>
      </pc:sldChg>
      <pc:sldChg chg="modSp mod">
        <pc:chgData name="Vangari, Suprathika" userId="cc4eddf6-8389-4b05-ab05-e65f7f1f99a0" providerId="ADAL" clId="{ADB57480-E7F7-42F4-9091-3A98730CEC3A}" dt="2024-04-26T23:51:35.345" v="209" actId="20577"/>
        <pc:sldMkLst>
          <pc:docMk/>
          <pc:sldMk cId="1477047232" sldId="319"/>
        </pc:sldMkLst>
        <pc:spChg chg="mod">
          <ac:chgData name="Vangari, Suprathika" userId="cc4eddf6-8389-4b05-ab05-e65f7f1f99a0" providerId="ADAL" clId="{ADB57480-E7F7-42F4-9091-3A98730CEC3A}" dt="2024-04-26T23:51:35.345" v="209" actId="20577"/>
          <ac:spMkLst>
            <pc:docMk/>
            <pc:sldMk cId="1477047232" sldId="319"/>
            <ac:spMk id="16" creationId="{2F0945D2-84F4-93A8-0665-9241195C7D21}"/>
          </ac:spMkLst>
        </pc:spChg>
      </pc:sldChg>
      <pc:sldChg chg="addSp modSp mod">
        <pc:chgData name="Vangari, Suprathika" userId="cc4eddf6-8389-4b05-ab05-e65f7f1f99a0" providerId="ADAL" clId="{ADB57480-E7F7-42F4-9091-3A98730CEC3A}" dt="2024-04-26T23:52:34.027" v="241" actId="14100"/>
        <pc:sldMkLst>
          <pc:docMk/>
          <pc:sldMk cId="3242680710" sldId="320"/>
        </pc:sldMkLst>
        <pc:spChg chg="mod">
          <ac:chgData name="Vangari, Suprathika" userId="cc4eddf6-8389-4b05-ab05-e65f7f1f99a0" providerId="ADAL" clId="{ADB57480-E7F7-42F4-9091-3A98730CEC3A}" dt="2024-04-26T23:52:34.027" v="241" actId="14100"/>
          <ac:spMkLst>
            <pc:docMk/>
            <pc:sldMk cId="3242680710" sldId="320"/>
            <ac:spMk id="8" creationId="{C98069A5-080A-114C-8C3A-38E1DCA552FE}"/>
          </ac:spMkLst>
        </pc:spChg>
        <pc:spChg chg="add mod">
          <ac:chgData name="Vangari, Suprathika" userId="cc4eddf6-8389-4b05-ab05-e65f7f1f99a0" providerId="ADAL" clId="{ADB57480-E7F7-42F4-9091-3A98730CEC3A}" dt="2024-04-26T23:52:18.611" v="236" actId="1076"/>
          <ac:spMkLst>
            <pc:docMk/>
            <pc:sldMk cId="3242680710" sldId="320"/>
            <ac:spMk id="16" creationId="{9B72193E-5886-EA4F-A935-D5DCAE6D12BE}"/>
          </ac:spMkLst>
        </pc:spChg>
      </pc:sldChg>
      <pc:sldChg chg="modSp mod">
        <pc:chgData name="Vangari, Suprathika" userId="cc4eddf6-8389-4b05-ab05-e65f7f1f99a0" providerId="ADAL" clId="{ADB57480-E7F7-42F4-9091-3A98730CEC3A}" dt="2024-04-27T00:04:37.277" v="331" actId="1076"/>
        <pc:sldMkLst>
          <pc:docMk/>
          <pc:sldMk cId="819298791" sldId="324"/>
        </pc:sldMkLst>
        <pc:spChg chg="mod">
          <ac:chgData name="Vangari, Suprathika" userId="cc4eddf6-8389-4b05-ab05-e65f7f1f99a0" providerId="ADAL" clId="{ADB57480-E7F7-42F4-9091-3A98730CEC3A}" dt="2024-04-27T00:04:37.277" v="331" actId="1076"/>
          <ac:spMkLst>
            <pc:docMk/>
            <pc:sldMk cId="819298791" sldId="324"/>
            <ac:spMk id="3" creationId="{75129F3F-D434-86E3-279D-69CE29B4E870}"/>
          </ac:spMkLst>
        </pc:spChg>
      </pc:sldChg>
      <pc:sldChg chg="addSp delSp modSp new mod modClrScheme chgLayout">
        <pc:chgData name="Vangari, Suprathika" userId="cc4eddf6-8389-4b05-ab05-e65f7f1f99a0" providerId="ADAL" clId="{ADB57480-E7F7-42F4-9091-3A98730CEC3A}" dt="2024-04-27T00:04:31.651" v="330" actId="1076"/>
        <pc:sldMkLst>
          <pc:docMk/>
          <pc:sldMk cId="4239306251" sldId="325"/>
        </pc:sldMkLst>
        <pc:spChg chg="del mod">
          <ac:chgData name="Vangari, Suprathika" userId="cc4eddf6-8389-4b05-ab05-e65f7f1f99a0" providerId="ADAL" clId="{ADB57480-E7F7-42F4-9091-3A98730CEC3A}" dt="2024-04-26T23:57:01.524" v="274"/>
          <ac:spMkLst>
            <pc:docMk/>
            <pc:sldMk cId="4239306251" sldId="325"/>
            <ac:spMk id="2" creationId="{1E3F6AC2-013C-997C-FE84-D7F9A58FBC90}"/>
          </ac:spMkLst>
        </pc:spChg>
        <pc:spChg chg="mod ord">
          <ac:chgData name="Vangari, Suprathika" userId="cc4eddf6-8389-4b05-ab05-e65f7f1f99a0" providerId="ADAL" clId="{ADB57480-E7F7-42F4-9091-3A98730CEC3A}" dt="2024-04-27T00:04:31.651" v="330" actId="1076"/>
          <ac:spMkLst>
            <pc:docMk/>
            <pc:sldMk cId="4239306251" sldId="325"/>
            <ac:spMk id="3" creationId="{F962571B-3456-559E-4F84-9B5368513E34}"/>
          </ac:spMkLst>
        </pc:spChg>
        <pc:spChg chg="add del mod">
          <ac:chgData name="Vangari, Suprathika" userId="cc4eddf6-8389-4b05-ab05-e65f7f1f99a0" providerId="ADAL" clId="{ADB57480-E7F7-42F4-9091-3A98730CEC3A}" dt="2024-04-26T23:59:58.819" v="281" actId="21"/>
          <ac:spMkLst>
            <pc:docMk/>
            <pc:sldMk cId="4239306251" sldId="325"/>
            <ac:spMk id="4" creationId="{BFB93C5B-93A0-A44A-B60F-9AB405B48E6F}"/>
          </ac:spMkLst>
        </pc:spChg>
        <pc:spChg chg="add mod ord">
          <ac:chgData name="Vangari, Suprathika" userId="cc4eddf6-8389-4b05-ab05-e65f7f1f99a0" providerId="ADAL" clId="{ADB57480-E7F7-42F4-9091-3A98730CEC3A}" dt="2024-04-27T00:03:57.458" v="306" actId="11"/>
          <ac:spMkLst>
            <pc:docMk/>
            <pc:sldMk cId="4239306251" sldId="325"/>
            <ac:spMk id="5" creationId="{F6FDBBCD-8646-AE34-FBC1-96DE2E9BDB9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fb38b95b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fb38b95b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1fba4400a17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1fba4400a1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db06de0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db06de0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db06de065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db06de065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db06de065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db06de065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1fba4400a17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1fba4400a17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fba4400a17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fba4400a17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db06de065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db06de065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28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db06de065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db06de065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680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1db06de065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1db06de065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21425" y="140275"/>
            <a:ext cx="8901300" cy="4863000"/>
          </a:xfrm>
          <a:prstGeom prst="roundRect">
            <a:avLst>
              <a:gd name="adj" fmla="val 4005"/>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1206900"/>
            <a:ext cx="4312500" cy="21900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549300"/>
            <a:ext cx="4312500" cy="387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2" name="Google Shape;12;p2"/>
          <p:cNvGrpSpPr/>
          <p:nvPr/>
        </p:nvGrpSpPr>
        <p:grpSpPr>
          <a:xfrm>
            <a:off x="1046075" y="4498350"/>
            <a:ext cx="385800" cy="210300"/>
            <a:chOff x="1046075" y="4498350"/>
            <a:chExt cx="385800" cy="210300"/>
          </a:xfrm>
        </p:grpSpPr>
        <p:sp>
          <p:nvSpPr>
            <p:cNvPr id="13" name="Google Shape;13;p2"/>
            <p:cNvSpPr/>
            <p:nvPr/>
          </p:nvSpPr>
          <p:spPr>
            <a:xfrm>
              <a:off x="1046075"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a:hlinkClick r:id="" action="ppaction://hlinkshowjump?jump=nextslide"/>
            </p:cNvPr>
            <p:cNvSpPr/>
            <p:nvPr/>
          </p:nvSpPr>
          <p:spPr>
            <a:xfrm>
              <a:off x="1133825"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720000" y="4498350"/>
            <a:ext cx="259800" cy="210300"/>
            <a:chOff x="720000" y="4498350"/>
            <a:chExt cx="259800" cy="210300"/>
          </a:xfrm>
        </p:grpSpPr>
        <p:sp>
          <p:nvSpPr>
            <p:cNvPr id="16" name="Google Shape;16;p2"/>
            <p:cNvSpPr/>
            <p:nvPr/>
          </p:nvSpPr>
          <p:spPr>
            <a:xfrm>
              <a:off x="720000" y="4498350"/>
              <a:ext cx="259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a:hlinkClick r:id="" action="ppaction://hlinkshowjump?jump=firstslide"/>
            </p:cNvPr>
            <p:cNvSpPr/>
            <p:nvPr/>
          </p:nvSpPr>
          <p:spPr>
            <a:xfrm rot="-5400000">
              <a:off x="794850" y="4549500"/>
              <a:ext cx="110100" cy="108000"/>
            </a:xfrm>
            <a:prstGeom prst="rightArrow">
              <a:avLst>
                <a:gd name="adj1" fmla="val 67236"/>
                <a:gd name="adj2" fmla="val 6311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p:nvPr/>
        </p:nvSpPr>
        <p:spPr>
          <a:xfrm>
            <a:off x="1535175" y="4498450"/>
            <a:ext cx="68889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11"/>
        <p:cNvGrpSpPr/>
        <p:nvPr/>
      </p:nvGrpSpPr>
      <p:grpSpPr>
        <a:xfrm>
          <a:off x="0" y="0"/>
          <a:ext cx="0" cy="0"/>
          <a:chOff x="0" y="0"/>
          <a:chExt cx="0" cy="0"/>
        </a:xfrm>
      </p:grpSpPr>
      <p:sp>
        <p:nvSpPr>
          <p:cNvPr id="212" name="Google Shape;212;p16"/>
          <p:cNvSpPr/>
          <p:nvPr/>
        </p:nvSpPr>
        <p:spPr>
          <a:xfrm>
            <a:off x="121425" y="140275"/>
            <a:ext cx="8901300" cy="4863000"/>
          </a:xfrm>
          <a:prstGeom prst="roundRect">
            <a:avLst>
              <a:gd name="adj" fmla="val 4005"/>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txBox="1">
            <a:spLocks noGrp="1"/>
          </p:cNvSpPr>
          <p:nvPr>
            <p:ph type="body" idx="1"/>
          </p:nvPr>
        </p:nvSpPr>
        <p:spPr>
          <a:xfrm>
            <a:off x="720000" y="1468775"/>
            <a:ext cx="3114000" cy="2607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4" name="Google Shape;214;p1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5" name="Google Shape;215;p16"/>
          <p:cNvGrpSpPr/>
          <p:nvPr/>
        </p:nvGrpSpPr>
        <p:grpSpPr>
          <a:xfrm>
            <a:off x="720000" y="4498350"/>
            <a:ext cx="7704050" cy="210400"/>
            <a:chOff x="720000" y="4498350"/>
            <a:chExt cx="7704050" cy="210400"/>
          </a:xfrm>
        </p:grpSpPr>
        <p:grpSp>
          <p:nvGrpSpPr>
            <p:cNvPr id="216" name="Google Shape;216;p16"/>
            <p:cNvGrpSpPr/>
            <p:nvPr/>
          </p:nvGrpSpPr>
          <p:grpSpPr>
            <a:xfrm>
              <a:off x="1498150" y="4498350"/>
              <a:ext cx="385800" cy="210300"/>
              <a:chOff x="1498150" y="4498350"/>
              <a:chExt cx="385800" cy="210300"/>
            </a:xfrm>
          </p:grpSpPr>
          <p:sp>
            <p:nvSpPr>
              <p:cNvPr id="217" name="Google Shape;217;p16"/>
              <p:cNvSpPr/>
              <p:nvPr/>
            </p:nvSpPr>
            <p:spPr>
              <a:xfrm>
                <a:off x="149815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hlinkshowjump?jump=nextslide"/>
              </p:cNvPr>
              <p:cNvSpPr/>
              <p:nvPr/>
            </p:nvSpPr>
            <p:spPr>
              <a:xfrm>
                <a:off x="158590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6"/>
            <p:cNvGrpSpPr/>
            <p:nvPr/>
          </p:nvGrpSpPr>
          <p:grpSpPr>
            <a:xfrm>
              <a:off x="720000" y="4498350"/>
              <a:ext cx="385800" cy="210300"/>
              <a:chOff x="720000" y="4498350"/>
              <a:chExt cx="385800" cy="210300"/>
            </a:xfrm>
          </p:grpSpPr>
          <p:sp>
            <p:nvSpPr>
              <p:cNvPr id="220" name="Google Shape;220;p16"/>
              <p:cNvSpPr/>
              <p:nvPr/>
            </p:nvSpPr>
            <p:spPr>
              <a:xfrm rot="10800000">
                <a:off x="72000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a:hlinkClick r:id="" action="ppaction://hlinkshowjump?jump=previousslide"/>
              </p:cNvPr>
              <p:cNvSpPr/>
              <p:nvPr/>
            </p:nvSpPr>
            <p:spPr>
              <a:xfrm rot="10800000">
                <a:off x="80775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6"/>
            <p:cNvGrpSpPr/>
            <p:nvPr/>
          </p:nvGrpSpPr>
          <p:grpSpPr>
            <a:xfrm>
              <a:off x="1172075" y="4498350"/>
              <a:ext cx="259800" cy="210300"/>
              <a:chOff x="1172075" y="4498350"/>
              <a:chExt cx="259800" cy="210300"/>
            </a:xfrm>
          </p:grpSpPr>
          <p:sp>
            <p:nvSpPr>
              <p:cNvPr id="223" name="Google Shape;223;p16"/>
              <p:cNvSpPr/>
              <p:nvPr/>
            </p:nvSpPr>
            <p:spPr>
              <a:xfrm>
                <a:off x="1172075" y="4498350"/>
                <a:ext cx="259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a:hlinkClick r:id="" action="ppaction://hlinkshowjump?jump=firstslide"/>
              </p:cNvPr>
              <p:cNvSpPr/>
              <p:nvPr/>
            </p:nvSpPr>
            <p:spPr>
              <a:xfrm rot="-5400000">
                <a:off x="1246925" y="4549500"/>
                <a:ext cx="110100" cy="108000"/>
              </a:xfrm>
              <a:prstGeom prst="rightArrow">
                <a:avLst>
                  <a:gd name="adj1" fmla="val 67236"/>
                  <a:gd name="adj2" fmla="val 6311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6"/>
            <p:cNvSpPr/>
            <p:nvPr/>
          </p:nvSpPr>
          <p:spPr>
            <a:xfrm>
              <a:off x="1987250" y="4498450"/>
              <a:ext cx="6436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5">
  <p:cSld name="CUSTOM_1_1_1_1_1">
    <p:spTree>
      <p:nvGrpSpPr>
        <p:cNvPr id="1" name="Shape 287"/>
        <p:cNvGrpSpPr/>
        <p:nvPr/>
      </p:nvGrpSpPr>
      <p:grpSpPr>
        <a:xfrm>
          <a:off x="0" y="0"/>
          <a:ext cx="0" cy="0"/>
          <a:chOff x="0" y="0"/>
          <a:chExt cx="0" cy="0"/>
        </a:xfrm>
      </p:grpSpPr>
      <p:sp>
        <p:nvSpPr>
          <p:cNvPr id="288" name="Google Shape;288;p21"/>
          <p:cNvSpPr/>
          <p:nvPr/>
        </p:nvSpPr>
        <p:spPr>
          <a:xfrm>
            <a:off x="121425" y="140275"/>
            <a:ext cx="8901300" cy="4863000"/>
          </a:xfrm>
          <a:prstGeom prst="roundRect">
            <a:avLst>
              <a:gd name="adj" fmla="val 4005"/>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txBox="1">
            <a:spLocks noGrp="1"/>
          </p:cNvSpPr>
          <p:nvPr>
            <p:ph type="title"/>
          </p:nvPr>
        </p:nvSpPr>
        <p:spPr>
          <a:xfrm>
            <a:off x="2236050" y="1662150"/>
            <a:ext cx="4671900" cy="65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45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0" name="Google Shape;290;p21"/>
          <p:cNvSpPr txBox="1">
            <a:spLocks noGrp="1"/>
          </p:cNvSpPr>
          <p:nvPr>
            <p:ph type="subTitle" idx="1"/>
          </p:nvPr>
        </p:nvSpPr>
        <p:spPr>
          <a:xfrm>
            <a:off x="1888800" y="2468850"/>
            <a:ext cx="5366400" cy="1012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291" name="Google Shape;291;p21"/>
          <p:cNvGrpSpPr/>
          <p:nvPr/>
        </p:nvGrpSpPr>
        <p:grpSpPr>
          <a:xfrm>
            <a:off x="720000" y="4498350"/>
            <a:ext cx="7704050" cy="210400"/>
            <a:chOff x="720000" y="4498350"/>
            <a:chExt cx="7704050" cy="210400"/>
          </a:xfrm>
        </p:grpSpPr>
        <p:grpSp>
          <p:nvGrpSpPr>
            <p:cNvPr id="292" name="Google Shape;292;p21"/>
            <p:cNvGrpSpPr/>
            <p:nvPr/>
          </p:nvGrpSpPr>
          <p:grpSpPr>
            <a:xfrm>
              <a:off x="1498150" y="4498350"/>
              <a:ext cx="385800" cy="210300"/>
              <a:chOff x="1498150" y="4498350"/>
              <a:chExt cx="385800" cy="210300"/>
            </a:xfrm>
          </p:grpSpPr>
          <p:sp>
            <p:nvSpPr>
              <p:cNvPr id="293" name="Google Shape;293;p21"/>
              <p:cNvSpPr/>
              <p:nvPr/>
            </p:nvSpPr>
            <p:spPr>
              <a:xfrm>
                <a:off x="149815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a:hlinkClick r:id="" action="ppaction://hlinkshowjump?jump=nextslide"/>
              </p:cNvPr>
              <p:cNvSpPr/>
              <p:nvPr/>
            </p:nvSpPr>
            <p:spPr>
              <a:xfrm>
                <a:off x="158590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1"/>
            <p:cNvGrpSpPr/>
            <p:nvPr/>
          </p:nvGrpSpPr>
          <p:grpSpPr>
            <a:xfrm>
              <a:off x="720000" y="4498350"/>
              <a:ext cx="385800" cy="210300"/>
              <a:chOff x="720000" y="4498350"/>
              <a:chExt cx="385800" cy="210300"/>
            </a:xfrm>
          </p:grpSpPr>
          <p:sp>
            <p:nvSpPr>
              <p:cNvPr id="296" name="Google Shape;296;p21"/>
              <p:cNvSpPr/>
              <p:nvPr/>
            </p:nvSpPr>
            <p:spPr>
              <a:xfrm rot="10800000">
                <a:off x="72000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a:hlinkClick r:id="" action="ppaction://hlinkshowjump?jump=previousslide"/>
              </p:cNvPr>
              <p:cNvSpPr/>
              <p:nvPr/>
            </p:nvSpPr>
            <p:spPr>
              <a:xfrm rot="10800000">
                <a:off x="80775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21"/>
            <p:cNvGrpSpPr/>
            <p:nvPr/>
          </p:nvGrpSpPr>
          <p:grpSpPr>
            <a:xfrm>
              <a:off x="1172075" y="4498350"/>
              <a:ext cx="259800" cy="210300"/>
              <a:chOff x="1172075" y="4498350"/>
              <a:chExt cx="259800" cy="210300"/>
            </a:xfrm>
          </p:grpSpPr>
          <p:sp>
            <p:nvSpPr>
              <p:cNvPr id="299" name="Google Shape;299;p21"/>
              <p:cNvSpPr/>
              <p:nvPr/>
            </p:nvSpPr>
            <p:spPr>
              <a:xfrm>
                <a:off x="1172075" y="4498350"/>
                <a:ext cx="259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a:hlinkClick r:id="" action="ppaction://hlinkshowjump?jump=firstslide"/>
              </p:cNvPr>
              <p:cNvSpPr/>
              <p:nvPr/>
            </p:nvSpPr>
            <p:spPr>
              <a:xfrm rot="-5400000">
                <a:off x="1246925" y="4549500"/>
                <a:ext cx="110100" cy="108000"/>
              </a:xfrm>
              <a:prstGeom prst="rightArrow">
                <a:avLst>
                  <a:gd name="adj1" fmla="val 67236"/>
                  <a:gd name="adj2" fmla="val 6311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1"/>
            <p:cNvSpPr/>
            <p:nvPr/>
          </p:nvSpPr>
          <p:spPr>
            <a:xfrm>
              <a:off x="1987250" y="4498450"/>
              <a:ext cx="6436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82"/>
        <p:cNvGrpSpPr/>
        <p:nvPr/>
      </p:nvGrpSpPr>
      <p:grpSpPr>
        <a:xfrm>
          <a:off x="0" y="0"/>
          <a:ext cx="0" cy="0"/>
          <a:chOff x="0" y="0"/>
          <a:chExt cx="0" cy="0"/>
        </a:xfrm>
      </p:grpSpPr>
      <p:sp>
        <p:nvSpPr>
          <p:cNvPr id="483" name="Google Shape;483;p31"/>
          <p:cNvSpPr/>
          <p:nvPr/>
        </p:nvSpPr>
        <p:spPr>
          <a:xfrm>
            <a:off x="121425" y="140275"/>
            <a:ext cx="8901300" cy="4863000"/>
          </a:xfrm>
          <a:prstGeom prst="roundRect">
            <a:avLst>
              <a:gd name="adj" fmla="val 4005"/>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1"/>
          <p:cNvGrpSpPr/>
          <p:nvPr/>
        </p:nvGrpSpPr>
        <p:grpSpPr>
          <a:xfrm flipH="1">
            <a:off x="361202" y="960396"/>
            <a:ext cx="717597" cy="557552"/>
            <a:chOff x="1952075" y="1771825"/>
            <a:chExt cx="533450" cy="414475"/>
          </a:xfrm>
        </p:grpSpPr>
        <p:sp>
          <p:nvSpPr>
            <p:cNvPr id="485" name="Google Shape;485;p31"/>
            <p:cNvSpPr/>
            <p:nvPr/>
          </p:nvSpPr>
          <p:spPr>
            <a:xfrm>
              <a:off x="2366075" y="1775950"/>
              <a:ext cx="101075" cy="181100"/>
            </a:xfrm>
            <a:custGeom>
              <a:avLst/>
              <a:gdLst/>
              <a:ahLst/>
              <a:cxnLst/>
              <a:rect l="l" t="t" r="r" b="b"/>
              <a:pathLst>
                <a:path w="4043" h="7244" extrusionOk="0">
                  <a:moveTo>
                    <a:pt x="669" y="0"/>
                  </a:moveTo>
                  <a:lnTo>
                    <a:pt x="0" y="440"/>
                  </a:lnTo>
                  <a:lnTo>
                    <a:pt x="3411" y="7243"/>
                  </a:lnTo>
                  <a:lnTo>
                    <a:pt x="4042" y="6823"/>
                  </a:lnTo>
                  <a:lnTo>
                    <a:pt x="669"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2361050" y="1771825"/>
              <a:ext cx="124475" cy="180975"/>
            </a:xfrm>
            <a:custGeom>
              <a:avLst/>
              <a:gdLst/>
              <a:ahLst/>
              <a:cxnLst/>
              <a:rect l="l" t="t" r="r" b="b"/>
              <a:pathLst>
                <a:path w="4979" h="7239" extrusionOk="0">
                  <a:moveTo>
                    <a:pt x="1497" y="1"/>
                  </a:moveTo>
                  <a:cubicBezTo>
                    <a:pt x="615" y="1"/>
                    <a:pt x="1" y="816"/>
                    <a:pt x="1" y="2182"/>
                  </a:cubicBezTo>
                  <a:cubicBezTo>
                    <a:pt x="1" y="4016"/>
                    <a:pt x="1109" y="6147"/>
                    <a:pt x="2485" y="6940"/>
                  </a:cubicBezTo>
                  <a:cubicBezTo>
                    <a:pt x="2836" y="7143"/>
                    <a:pt x="3171" y="7239"/>
                    <a:pt x="3475" y="7239"/>
                  </a:cubicBezTo>
                  <a:cubicBezTo>
                    <a:pt x="4359" y="7239"/>
                    <a:pt x="4979" y="6424"/>
                    <a:pt x="4979" y="5058"/>
                  </a:cubicBezTo>
                  <a:cubicBezTo>
                    <a:pt x="4979" y="3223"/>
                    <a:pt x="3861" y="1092"/>
                    <a:pt x="2485" y="299"/>
                  </a:cubicBezTo>
                  <a:cubicBezTo>
                    <a:pt x="2133" y="97"/>
                    <a:pt x="1799" y="1"/>
                    <a:pt x="1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2345525" y="1782225"/>
              <a:ext cx="124475" cy="180850"/>
            </a:xfrm>
            <a:custGeom>
              <a:avLst/>
              <a:gdLst/>
              <a:ahLst/>
              <a:cxnLst/>
              <a:rect l="l" t="t" r="r" b="b"/>
              <a:pathLst>
                <a:path w="4979" h="7234" extrusionOk="0">
                  <a:moveTo>
                    <a:pt x="1495" y="1"/>
                  </a:moveTo>
                  <a:cubicBezTo>
                    <a:pt x="614" y="1"/>
                    <a:pt x="0" y="821"/>
                    <a:pt x="0" y="2186"/>
                  </a:cubicBezTo>
                  <a:cubicBezTo>
                    <a:pt x="0" y="4011"/>
                    <a:pt x="1109" y="6142"/>
                    <a:pt x="2485" y="6935"/>
                  </a:cubicBezTo>
                  <a:cubicBezTo>
                    <a:pt x="2836" y="7137"/>
                    <a:pt x="3171" y="7233"/>
                    <a:pt x="3475" y="7233"/>
                  </a:cubicBezTo>
                  <a:cubicBezTo>
                    <a:pt x="4359" y="7233"/>
                    <a:pt x="4979" y="6418"/>
                    <a:pt x="4979" y="5052"/>
                  </a:cubicBezTo>
                  <a:cubicBezTo>
                    <a:pt x="4979" y="3227"/>
                    <a:pt x="3861" y="1097"/>
                    <a:pt x="2485" y="304"/>
                  </a:cubicBezTo>
                  <a:cubicBezTo>
                    <a:pt x="2133" y="98"/>
                    <a:pt x="1798" y="1"/>
                    <a:pt x="14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2293450" y="1839000"/>
              <a:ext cx="124950" cy="127600"/>
            </a:xfrm>
            <a:custGeom>
              <a:avLst/>
              <a:gdLst/>
              <a:ahLst/>
              <a:cxnLst/>
              <a:rect l="l" t="t" r="r" b="b"/>
              <a:pathLst>
                <a:path w="4998" h="5104" extrusionOk="0">
                  <a:moveTo>
                    <a:pt x="3545" y="1"/>
                  </a:moveTo>
                  <a:lnTo>
                    <a:pt x="0" y="2046"/>
                  </a:lnTo>
                  <a:lnTo>
                    <a:pt x="1510" y="5103"/>
                  </a:lnTo>
                  <a:lnTo>
                    <a:pt x="4998" y="3097"/>
                  </a:lnTo>
                  <a:lnTo>
                    <a:pt x="3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2372050" y="1837350"/>
              <a:ext cx="55675" cy="81075"/>
            </a:xfrm>
            <a:custGeom>
              <a:avLst/>
              <a:gdLst/>
              <a:ahLst/>
              <a:cxnLst/>
              <a:rect l="l" t="t" r="r" b="b"/>
              <a:pathLst>
                <a:path w="2227" h="3243" extrusionOk="0">
                  <a:moveTo>
                    <a:pt x="672" y="0"/>
                  </a:moveTo>
                  <a:cubicBezTo>
                    <a:pt x="275" y="0"/>
                    <a:pt x="0" y="363"/>
                    <a:pt x="0" y="975"/>
                  </a:cubicBezTo>
                  <a:cubicBezTo>
                    <a:pt x="0" y="1796"/>
                    <a:pt x="497" y="2752"/>
                    <a:pt x="1118" y="3105"/>
                  </a:cubicBezTo>
                  <a:cubicBezTo>
                    <a:pt x="1275" y="3199"/>
                    <a:pt x="1425" y="3243"/>
                    <a:pt x="1561" y="3243"/>
                  </a:cubicBezTo>
                  <a:cubicBezTo>
                    <a:pt x="1952" y="3243"/>
                    <a:pt x="2227" y="2875"/>
                    <a:pt x="2227" y="2265"/>
                  </a:cubicBezTo>
                  <a:cubicBezTo>
                    <a:pt x="2227" y="1443"/>
                    <a:pt x="1730" y="487"/>
                    <a:pt x="1118" y="134"/>
                  </a:cubicBezTo>
                  <a:cubicBezTo>
                    <a:pt x="959" y="43"/>
                    <a:pt x="808" y="0"/>
                    <a:pt x="6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2395200" y="1798050"/>
              <a:ext cx="17225" cy="25125"/>
            </a:xfrm>
            <a:custGeom>
              <a:avLst/>
              <a:gdLst/>
              <a:ahLst/>
              <a:cxnLst/>
              <a:rect l="l" t="t" r="r" b="b"/>
              <a:pathLst>
                <a:path w="689" h="1005" extrusionOk="0">
                  <a:moveTo>
                    <a:pt x="208" y="0"/>
                  </a:moveTo>
                  <a:cubicBezTo>
                    <a:pt x="86" y="0"/>
                    <a:pt x="1" y="116"/>
                    <a:pt x="1" y="301"/>
                  </a:cubicBezTo>
                  <a:cubicBezTo>
                    <a:pt x="1" y="559"/>
                    <a:pt x="154" y="855"/>
                    <a:pt x="345" y="961"/>
                  </a:cubicBezTo>
                  <a:cubicBezTo>
                    <a:pt x="395" y="991"/>
                    <a:pt x="443" y="1005"/>
                    <a:pt x="486" y="1005"/>
                  </a:cubicBezTo>
                  <a:cubicBezTo>
                    <a:pt x="606" y="1005"/>
                    <a:pt x="689" y="893"/>
                    <a:pt x="689" y="703"/>
                  </a:cubicBezTo>
                  <a:cubicBezTo>
                    <a:pt x="689" y="445"/>
                    <a:pt x="536" y="148"/>
                    <a:pt x="345" y="43"/>
                  </a:cubicBezTo>
                  <a:cubicBezTo>
                    <a:pt x="296" y="14"/>
                    <a:pt x="250"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2432250" y="1921875"/>
              <a:ext cx="17225" cy="25250"/>
            </a:xfrm>
            <a:custGeom>
              <a:avLst/>
              <a:gdLst/>
              <a:ahLst/>
              <a:cxnLst/>
              <a:rect l="l" t="t" r="r" b="b"/>
              <a:pathLst>
                <a:path w="689" h="1010" extrusionOk="0">
                  <a:moveTo>
                    <a:pt x="210" y="1"/>
                  </a:moveTo>
                  <a:cubicBezTo>
                    <a:pt x="86" y="1"/>
                    <a:pt x="0" y="114"/>
                    <a:pt x="0" y="307"/>
                  </a:cubicBezTo>
                  <a:cubicBezTo>
                    <a:pt x="0" y="556"/>
                    <a:pt x="153" y="852"/>
                    <a:pt x="344" y="967"/>
                  </a:cubicBezTo>
                  <a:cubicBezTo>
                    <a:pt x="393" y="996"/>
                    <a:pt x="439" y="1010"/>
                    <a:pt x="481" y="1010"/>
                  </a:cubicBezTo>
                  <a:cubicBezTo>
                    <a:pt x="603" y="1010"/>
                    <a:pt x="688" y="894"/>
                    <a:pt x="688" y="709"/>
                  </a:cubicBezTo>
                  <a:cubicBezTo>
                    <a:pt x="688" y="451"/>
                    <a:pt x="535" y="154"/>
                    <a:pt x="344" y="40"/>
                  </a:cubicBezTo>
                  <a:cubicBezTo>
                    <a:pt x="296" y="14"/>
                    <a:pt x="251"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1956375" y="1967175"/>
              <a:ext cx="58575" cy="50775"/>
            </a:xfrm>
            <a:custGeom>
              <a:avLst/>
              <a:gdLst/>
              <a:ahLst/>
              <a:cxnLst/>
              <a:rect l="l" t="t" r="r" b="b"/>
              <a:pathLst>
                <a:path w="2343" h="2031" extrusionOk="0">
                  <a:moveTo>
                    <a:pt x="1952" y="1"/>
                  </a:moveTo>
                  <a:cubicBezTo>
                    <a:pt x="1651" y="1"/>
                    <a:pt x="1213" y="84"/>
                    <a:pt x="775" y="464"/>
                  </a:cubicBezTo>
                  <a:cubicBezTo>
                    <a:pt x="1" y="1133"/>
                    <a:pt x="49" y="2031"/>
                    <a:pt x="49" y="2031"/>
                  </a:cubicBezTo>
                  <a:lnTo>
                    <a:pt x="1587" y="1142"/>
                  </a:lnTo>
                  <a:lnTo>
                    <a:pt x="2342" y="53"/>
                  </a:lnTo>
                  <a:cubicBezTo>
                    <a:pt x="2342" y="53"/>
                    <a:pt x="2190" y="1"/>
                    <a:pt x="1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2003925" y="1836625"/>
              <a:ext cx="335175" cy="342575"/>
            </a:xfrm>
            <a:custGeom>
              <a:avLst/>
              <a:gdLst/>
              <a:ahLst/>
              <a:cxnLst/>
              <a:rect l="l" t="t" r="r" b="b"/>
              <a:pathLst>
                <a:path w="13407" h="13703" extrusionOk="0">
                  <a:moveTo>
                    <a:pt x="9527" y="0"/>
                  </a:moveTo>
                  <a:lnTo>
                    <a:pt x="0" y="5495"/>
                  </a:lnTo>
                  <a:lnTo>
                    <a:pt x="4052" y="13703"/>
                  </a:lnTo>
                  <a:lnTo>
                    <a:pt x="13407" y="8304"/>
                  </a:lnTo>
                  <a:lnTo>
                    <a:pt x="9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1978125" y="1969050"/>
              <a:ext cx="149575" cy="217250"/>
            </a:xfrm>
            <a:custGeom>
              <a:avLst/>
              <a:gdLst/>
              <a:ahLst/>
              <a:cxnLst/>
              <a:rect l="l" t="t" r="r" b="b"/>
              <a:pathLst>
                <a:path w="5983" h="8690" extrusionOk="0">
                  <a:moveTo>
                    <a:pt x="1806" y="0"/>
                  </a:moveTo>
                  <a:cubicBezTo>
                    <a:pt x="747" y="0"/>
                    <a:pt x="1" y="979"/>
                    <a:pt x="1" y="2615"/>
                  </a:cubicBezTo>
                  <a:cubicBezTo>
                    <a:pt x="1" y="4822"/>
                    <a:pt x="1348" y="7374"/>
                    <a:pt x="2991" y="8329"/>
                  </a:cubicBezTo>
                  <a:cubicBezTo>
                    <a:pt x="3414" y="8573"/>
                    <a:pt x="3816" y="8689"/>
                    <a:pt x="4181" y="8689"/>
                  </a:cubicBezTo>
                  <a:cubicBezTo>
                    <a:pt x="5241" y="8689"/>
                    <a:pt x="5982" y="7710"/>
                    <a:pt x="5982" y="6074"/>
                  </a:cubicBezTo>
                  <a:cubicBezTo>
                    <a:pt x="5982" y="3867"/>
                    <a:pt x="4644" y="1306"/>
                    <a:pt x="2991" y="360"/>
                  </a:cubicBezTo>
                  <a:cubicBezTo>
                    <a:pt x="2571" y="116"/>
                    <a:pt x="2170" y="0"/>
                    <a:pt x="1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1995325" y="2001550"/>
              <a:ext cx="107050" cy="155725"/>
            </a:xfrm>
            <a:custGeom>
              <a:avLst/>
              <a:gdLst/>
              <a:ahLst/>
              <a:cxnLst/>
              <a:rect l="l" t="t" r="r" b="b"/>
              <a:pathLst>
                <a:path w="4282" h="6229" extrusionOk="0">
                  <a:moveTo>
                    <a:pt x="1294" y="0"/>
                  </a:moveTo>
                  <a:cubicBezTo>
                    <a:pt x="532" y="0"/>
                    <a:pt x="0" y="703"/>
                    <a:pt x="0" y="1879"/>
                  </a:cubicBezTo>
                  <a:cubicBezTo>
                    <a:pt x="0" y="3455"/>
                    <a:pt x="956" y="5290"/>
                    <a:pt x="2141" y="5968"/>
                  </a:cubicBezTo>
                  <a:cubicBezTo>
                    <a:pt x="2445" y="6145"/>
                    <a:pt x="2733" y="6228"/>
                    <a:pt x="2995" y="6228"/>
                  </a:cubicBezTo>
                  <a:cubicBezTo>
                    <a:pt x="3753" y="6228"/>
                    <a:pt x="4281" y="5526"/>
                    <a:pt x="4281" y="4354"/>
                  </a:cubicBezTo>
                  <a:cubicBezTo>
                    <a:pt x="4281" y="2777"/>
                    <a:pt x="3326" y="942"/>
                    <a:pt x="2141" y="254"/>
                  </a:cubicBezTo>
                  <a:cubicBezTo>
                    <a:pt x="1840" y="82"/>
                    <a:pt x="1553"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2018500" y="2041425"/>
              <a:ext cx="53300" cy="77475"/>
            </a:xfrm>
            <a:custGeom>
              <a:avLst/>
              <a:gdLst/>
              <a:ahLst/>
              <a:cxnLst/>
              <a:rect l="l" t="t" r="r" b="b"/>
              <a:pathLst>
                <a:path w="2132" h="3099" extrusionOk="0">
                  <a:moveTo>
                    <a:pt x="643" y="1"/>
                  </a:moveTo>
                  <a:cubicBezTo>
                    <a:pt x="264" y="1"/>
                    <a:pt x="0" y="351"/>
                    <a:pt x="0" y="934"/>
                  </a:cubicBezTo>
                  <a:cubicBezTo>
                    <a:pt x="0" y="1717"/>
                    <a:pt x="478" y="2625"/>
                    <a:pt x="1071" y="2969"/>
                  </a:cubicBezTo>
                  <a:cubicBezTo>
                    <a:pt x="1220" y="3057"/>
                    <a:pt x="1363" y="3099"/>
                    <a:pt x="1492" y="3099"/>
                  </a:cubicBezTo>
                  <a:cubicBezTo>
                    <a:pt x="1867" y="3099"/>
                    <a:pt x="2131" y="2749"/>
                    <a:pt x="2131" y="2166"/>
                  </a:cubicBezTo>
                  <a:cubicBezTo>
                    <a:pt x="2131" y="1383"/>
                    <a:pt x="1653" y="465"/>
                    <a:pt x="1071" y="131"/>
                  </a:cubicBezTo>
                  <a:cubicBezTo>
                    <a:pt x="919" y="43"/>
                    <a:pt x="774" y="1"/>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2031150" y="2059450"/>
              <a:ext cx="27500" cy="39900"/>
            </a:xfrm>
            <a:custGeom>
              <a:avLst/>
              <a:gdLst/>
              <a:ahLst/>
              <a:cxnLst/>
              <a:rect l="l" t="t" r="r" b="b"/>
              <a:pathLst>
                <a:path w="1100" h="1596" extrusionOk="0">
                  <a:moveTo>
                    <a:pt x="329" y="0"/>
                  </a:moveTo>
                  <a:cubicBezTo>
                    <a:pt x="138" y="0"/>
                    <a:pt x="1" y="182"/>
                    <a:pt x="1" y="480"/>
                  </a:cubicBezTo>
                  <a:cubicBezTo>
                    <a:pt x="1" y="881"/>
                    <a:pt x="249" y="1359"/>
                    <a:pt x="545" y="1531"/>
                  </a:cubicBezTo>
                  <a:cubicBezTo>
                    <a:pt x="623" y="1575"/>
                    <a:pt x="697" y="1596"/>
                    <a:pt x="765" y="1596"/>
                  </a:cubicBezTo>
                  <a:cubicBezTo>
                    <a:pt x="962" y="1596"/>
                    <a:pt x="1100" y="1417"/>
                    <a:pt x="1100" y="1111"/>
                  </a:cubicBezTo>
                  <a:cubicBezTo>
                    <a:pt x="1100" y="709"/>
                    <a:pt x="851" y="241"/>
                    <a:pt x="545" y="69"/>
                  </a:cubicBezTo>
                  <a:cubicBezTo>
                    <a:pt x="469" y="22"/>
                    <a:pt x="396" y="0"/>
                    <a:pt x="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2214850" y="1832400"/>
              <a:ext cx="149575" cy="217375"/>
            </a:xfrm>
            <a:custGeom>
              <a:avLst/>
              <a:gdLst/>
              <a:ahLst/>
              <a:cxnLst/>
              <a:rect l="l" t="t" r="r" b="b"/>
              <a:pathLst>
                <a:path w="5983" h="8695" extrusionOk="0">
                  <a:moveTo>
                    <a:pt x="1803" y="1"/>
                  </a:moveTo>
                  <a:cubicBezTo>
                    <a:pt x="742" y="1"/>
                    <a:pt x="1" y="982"/>
                    <a:pt x="1" y="2625"/>
                  </a:cubicBezTo>
                  <a:cubicBezTo>
                    <a:pt x="1" y="4823"/>
                    <a:pt x="1339" y="7384"/>
                    <a:pt x="2992" y="8339"/>
                  </a:cubicBezTo>
                  <a:cubicBezTo>
                    <a:pt x="3413" y="8580"/>
                    <a:pt x="3814" y="8695"/>
                    <a:pt x="4178" y="8695"/>
                  </a:cubicBezTo>
                  <a:cubicBezTo>
                    <a:pt x="5240" y="8695"/>
                    <a:pt x="5982" y="7719"/>
                    <a:pt x="5982" y="6074"/>
                  </a:cubicBezTo>
                  <a:cubicBezTo>
                    <a:pt x="5982" y="3877"/>
                    <a:pt x="4645" y="1316"/>
                    <a:pt x="2992" y="360"/>
                  </a:cubicBezTo>
                  <a:cubicBezTo>
                    <a:pt x="2569" y="116"/>
                    <a:pt x="2167" y="1"/>
                    <a:pt x="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1980750" y="1808650"/>
              <a:ext cx="415200" cy="309150"/>
            </a:xfrm>
            <a:custGeom>
              <a:avLst/>
              <a:gdLst/>
              <a:ahLst/>
              <a:cxnLst/>
              <a:rect l="l" t="t" r="r" b="b"/>
              <a:pathLst>
                <a:path w="16608" h="12366" extrusionOk="0">
                  <a:moveTo>
                    <a:pt x="11598" y="1"/>
                  </a:moveTo>
                  <a:cubicBezTo>
                    <a:pt x="11244" y="1"/>
                    <a:pt x="10913" y="87"/>
                    <a:pt x="10617" y="259"/>
                  </a:cubicBezTo>
                  <a:lnTo>
                    <a:pt x="1" y="6528"/>
                  </a:lnTo>
                  <a:cubicBezTo>
                    <a:pt x="1" y="6528"/>
                    <a:pt x="266" y="6372"/>
                    <a:pt x="764" y="6372"/>
                  </a:cubicBezTo>
                  <a:cubicBezTo>
                    <a:pt x="1138" y="6372"/>
                    <a:pt x="1643" y="6459"/>
                    <a:pt x="2265" y="6766"/>
                  </a:cubicBezTo>
                  <a:cubicBezTo>
                    <a:pt x="2504" y="6881"/>
                    <a:pt x="2657" y="7034"/>
                    <a:pt x="2934" y="7225"/>
                  </a:cubicBezTo>
                  <a:cubicBezTo>
                    <a:pt x="4941" y="8630"/>
                    <a:pt x="5992" y="12366"/>
                    <a:pt x="5992" y="12366"/>
                  </a:cubicBezTo>
                  <a:lnTo>
                    <a:pt x="16608" y="6098"/>
                  </a:lnTo>
                  <a:cubicBezTo>
                    <a:pt x="16197" y="3776"/>
                    <a:pt x="14773" y="1425"/>
                    <a:pt x="13091" y="451"/>
                  </a:cubicBezTo>
                  <a:cubicBezTo>
                    <a:pt x="12574" y="151"/>
                    <a:pt x="12067" y="1"/>
                    <a:pt x="11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1952075" y="1965350"/>
              <a:ext cx="178475" cy="152450"/>
            </a:xfrm>
            <a:custGeom>
              <a:avLst/>
              <a:gdLst/>
              <a:ahLst/>
              <a:cxnLst/>
              <a:rect l="l" t="t" r="r" b="b"/>
              <a:pathLst>
                <a:path w="7139" h="6098" extrusionOk="0">
                  <a:moveTo>
                    <a:pt x="2129" y="1"/>
                  </a:moveTo>
                  <a:cubicBezTo>
                    <a:pt x="1775" y="1"/>
                    <a:pt x="1444" y="87"/>
                    <a:pt x="1148" y="260"/>
                  </a:cubicBezTo>
                  <a:cubicBezTo>
                    <a:pt x="593" y="575"/>
                    <a:pt x="202" y="1177"/>
                    <a:pt x="1" y="1970"/>
                  </a:cubicBezTo>
                  <a:lnTo>
                    <a:pt x="221" y="2094"/>
                  </a:lnTo>
                  <a:cubicBezTo>
                    <a:pt x="393" y="1339"/>
                    <a:pt x="756" y="766"/>
                    <a:pt x="1272" y="470"/>
                  </a:cubicBezTo>
                  <a:cubicBezTo>
                    <a:pt x="1530" y="317"/>
                    <a:pt x="1816" y="250"/>
                    <a:pt x="2132" y="250"/>
                  </a:cubicBezTo>
                  <a:cubicBezTo>
                    <a:pt x="2562" y="250"/>
                    <a:pt x="3020" y="384"/>
                    <a:pt x="3498" y="661"/>
                  </a:cubicBezTo>
                  <a:cubicBezTo>
                    <a:pt x="5084" y="1578"/>
                    <a:pt x="6422" y="3757"/>
                    <a:pt x="6871" y="5935"/>
                  </a:cubicBezTo>
                  <a:lnTo>
                    <a:pt x="7139" y="6098"/>
                  </a:lnTo>
                  <a:cubicBezTo>
                    <a:pt x="6728" y="3776"/>
                    <a:pt x="5304" y="1425"/>
                    <a:pt x="3622" y="451"/>
                  </a:cubicBezTo>
                  <a:cubicBezTo>
                    <a:pt x="3105" y="151"/>
                    <a:pt x="2598" y="1"/>
                    <a:pt x="2129" y="1"/>
                  </a:cubicBezTo>
                  <a:close/>
                </a:path>
              </a:pathLst>
            </a:custGeom>
            <a:solidFill>
              <a:srgbClr val="1E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1" name="Google Shape;501;p31"/>
          <p:cNvCxnSpPr/>
          <p:nvPr/>
        </p:nvCxnSpPr>
        <p:spPr>
          <a:xfrm>
            <a:off x="8459444" y="140275"/>
            <a:ext cx="0" cy="1757400"/>
          </a:xfrm>
          <a:prstGeom prst="straightConnector1">
            <a:avLst/>
          </a:prstGeom>
          <a:noFill/>
          <a:ln w="9525" cap="flat" cmpd="sng">
            <a:solidFill>
              <a:schemeClr val="accent3"/>
            </a:solidFill>
            <a:prstDash val="solid"/>
            <a:round/>
            <a:headEnd type="none" w="med" len="med"/>
            <a:tailEnd type="oval" w="med" len="med"/>
          </a:ln>
        </p:spPr>
      </p:cxnSp>
      <p:cxnSp>
        <p:nvCxnSpPr>
          <p:cNvPr id="502" name="Google Shape;502;p31"/>
          <p:cNvCxnSpPr/>
          <p:nvPr/>
        </p:nvCxnSpPr>
        <p:spPr>
          <a:xfrm>
            <a:off x="8307519" y="140275"/>
            <a:ext cx="0" cy="1152600"/>
          </a:xfrm>
          <a:prstGeom prst="straightConnector1">
            <a:avLst/>
          </a:prstGeom>
          <a:noFill/>
          <a:ln w="9525" cap="flat" cmpd="sng">
            <a:solidFill>
              <a:schemeClr val="accent3"/>
            </a:solidFill>
            <a:prstDash val="solid"/>
            <a:round/>
            <a:headEnd type="none" w="med" len="med"/>
            <a:tailEnd type="oval" w="med" len="med"/>
          </a:ln>
        </p:spPr>
      </p:cxnSp>
      <p:cxnSp>
        <p:nvCxnSpPr>
          <p:cNvPr id="503" name="Google Shape;503;p31"/>
          <p:cNvCxnSpPr/>
          <p:nvPr/>
        </p:nvCxnSpPr>
        <p:spPr>
          <a:xfrm>
            <a:off x="121746" y="4091425"/>
            <a:ext cx="725400" cy="0"/>
          </a:xfrm>
          <a:prstGeom prst="straightConnector1">
            <a:avLst/>
          </a:prstGeom>
          <a:noFill/>
          <a:ln w="9525" cap="flat" cmpd="sng">
            <a:solidFill>
              <a:schemeClr val="accent3"/>
            </a:solidFill>
            <a:prstDash val="solid"/>
            <a:round/>
            <a:headEnd type="none" w="med" len="med"/>
            <a:tailEnd type="oval" w="med" len="med"/>
          </a:ln>
        </p:spPr>
      </p:cxnSp>
      <p:cxnSp>
        <p:nvCxnSpPr>
          <p:cNvPr id="504" name="Google Shape;504;p31"/>
          <p:cNvCxnSpPr/>
          <p:nvPr/>
        </p:nvCxnSpPr>
        <p:spPr>
          <a:xfrm>
            <a:off x="121746" y="4215975"/>
            <a:ext cx="348000" cy="0"/>
          </a:xfrm>
          <a:prstGeom prst="straightConnector1">
            <a:avLst/>
          </a:prstGeom>
          <a:noFill/>
          <a:ln w="9525" cap="flat" cmpd="sng">
            <a:solidFill>
              <a:schemeClr val="accent3"/>
            </a:solidFill>
            <a:prstDash val="solid"/>
            <a:round/>
            <a:headEnd type="none" w="med" len="med"/>
            <a:tailEnd type="oval"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05"/>
        <p:cNvGrpSpPr/>
        <p:nvPr/>
      </p:nvGrpSpPr>
      <p:grpSpPr>
        <a:xfrm>
          <a:off x="0" y="0"/>
          <a:ext cx="0" cy="0"/>
          <a:chOff x="0" y="0"/>
          <a:chExt cx="0" cy="0"/>
        </a:xfrm>
      </p:grpSpPr>
      <p:sp>
        <p:nvSpPr>
          <p:cNvPr id="506" name="Google Shape;506;p32"/>
          <p:cNvSpPr/>
          <p:nvPr/>
        </p:nvSpPr>
        <p:spPr>
          <a:xfrm>
            <a:off x="121425" y="140275"/>
            <a:ext cx="8901300" cy="4863000"/>
          </a:xfrm>
          <a:prstGeom prst="roundRect">
            <a:avLst>
              <a:gd name="adj" fmla="val 4005"/>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2"/>
          <p:cNvGrpSpPr/>
          <p:nvPr/>
        </p:nvGrpSpPr>
        <p:grpSpPr>
          <a:xfrm>
            <a:off x="7720459" y="353105"/>
            <a:ext cx="995977" cy="682870"/>
            <a:chOff x="3458975" y="1001825"/>
            <a:chExt cx="578350" cy="473000"/>
          </a:xfrm>
        </p:grpSpPr>
        <p:sp>
          <p:nvSpPr>
            <p:cNvPr id="508" name="Google Shape;508;p32"/>
            <p:cNvSpPr/>
            <p:nvPr/>
          </p:nvSpPr>
          <p:spPr>
            <a:xfrm>
              <a:off x="3970650" y="1224750"/>
              <a:ext cx="66675" cy="99100"/>
            </a:xfrm>
            <a:custGeom>
              <a:avLst/>
              <a:gdLst/>
              <a:ahLst/>
              <a:cxnLst/>
              <a:rect l="l" t="t" r="r" b="b"/>
              <a:pathLst>
                <a:path w="2667" h="3964" extrusionOk="0">
                  <a:moveTo>
                    <a:pt x="921" y="1"/>
                  </a:moveTo>
                  <a:cubicBezTo>
                    <a:pt x="806" y="1"/>
                    <a:pt x="699" y="30"/>
                    <a:pt x="602" y="84"/>
                  </a:cubicBezTo>
                  <a:lnTo>
                    <a:pt x="593" y="74"/>
                  </a:lnTo>
                  <a:lnTo>
                    <a:pt x="1" y="428"/>
                  </a:lnTo>
                  <a:lnTo>
                    <a:pt x="173" y="820"/>
                  </a:lnTo>
                  <a:cubicBezTo>
                    <a:pt x="153" y="906"/>
                    <a:pt x="144" y="1001"/>
                    <a:pt x="144" y="1106"/>
                  </a:cubicBezTo>
                  <a:cubicBezTo>
                    <a:pt x="144" y="2005"/>
                    <a:pt x="679" y="3037"/>
                    <a:pt x="1338" y="3467"/>
                  </a:cubicBezTo>
                  <a:lnTo>
                    <a:pt x="1558" y="3963"/>
                  </a:lnTo>
                  <a:lnTo>
                    <a:pt x="2236" y="3572"/>
                  </a:lnTo>
                  <a:cubicBezTo>
                    <a:pt x="2504" y="3409"/>
                    <a:pt x="2666" y="3065"/>
                    <a:pt x="2666" y="2559"/>
                  </a:cubicBezTo>
                  <a:cubicBezTo>
                    <a:pt x="2666" y="1632"/>
                    <a:pt x="2103" y="552"/>
                    <a:pt x="1405" y="151"/>
                  </a:cubicBezTo>
                  <a:cubicBezTo>
                    <a:pt x="1233" y="49"/>
                    <a:pt x="1070" y="1"/>
                    <a:pt x="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3959425" y="1233350"/>
              <a:ext cx="63075" cy="91625"/>
            </a:xfrm>
            <a:custGeom>
              <a:avLst/>
              <a:gdLst/>
              <a:ahLst/>
              <a:cxnLst/>
              <a:rect l="l" t="t" r="r" b="b"/>
              <a:pathLst>
                <a:path w="2523" h="3665" extrusionOk="0">
                  <a:moveTo>
                    <a:pt x="762" y="0"/>
                  </a:moveTo>
                  <a:cubicBezTo>
                    <a:pt x="314" y="0"/>
                    <a:pt x="0" y="415"/>
                    <a:pt x="0" y="1106"/>
                  </a:cubicBezTo>
                  <a:cubicBezTo>
                    <a:pt x="0" y="2033"/>
                    <a:pt x="564" y="3113"/>
                    <a:pt x="1262" y="3514"/>
                  </a:cubicBezTo>
                  <a:cubicBezTo>
                    <a:pt x="1439" y="3616"/>
                    <a:pt x="1608" y="3665"/>
                    <a:pt x="1761" y="3665"/>
                  </a:cubicBezTo>
                  <a:cubicBezTo>
                    <a:pt x="2210" y="3665"/>
                    <a:pt x="2523" y="3250"/>
                    <a:pt x="2523" y="2559"/>
                  </a:cubicBezTo>
                  <a:cubicBezTo>
                    <a:pt x="2523" y="1632"/>
                    <a:pt x="1959" y="552"/>
                    <a:pt x="1262" y="151"/>
                  </a:cubicBezTo>
                  <a:cubicBezTo>
                    <a:pt x="1084" y="49"/>
                    <a:pt x="91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3706925" y="1266525"/>
              <a:ext cx="291450" cy="208300"/>
            </a:xfrm>
            <a:custGeom>
              <a:avLst/>
              <a:gdLst/>
              <a:ahLst/>
              <a:cxnLst/>
              <a:rect l="l" t="t" r="r" b="b"/>
              <a:pathLst>
                <a:path w="11658" h="8332" extrusionOk="0">
                  <a:moveTo>
                    <a:pt x="11111" y="0"/>
                  </a:moveTo>
                  <a:cubicBezTo>
                    <a:pt x="11059" y="0"/>
                    <a:pt x="11014" y="17"/>
                    <a:pt x="10979" y="47"/>
                  </a:cubicBezTo>
                  <a:cubicBezTo>
                    <a:pt x="10636" y="248"/>
                    <a:pt x="6947" y="2407"/>
                    <a:pt x="5428" y="3248"/>
                  </a:cubicBezTo>
                  <a:cubicBezTo>
                    <a:pt x="5208" y="3372"/>
                    <a:pt x="4998" y="3487"/>
                    <a:pt x="4807" y="3582"/>
                  </a:cubicBezTo>
                  <a:cubicBezTo>
                    <a:pt x="3546" y="4261"/>
                    <a:pt x="2714" y="4710"/>
                    <a:pt x="2322" y="6258"/>
                  </a:cubicBezTo>
                  <a:cubicBezTo>
                    <a:pt x="2170" y="6842"/>
                    <a:pt x="1695" y="7131"/>
                    <a:pt x="1385" y="7131"/>
                  </a:cubicBezTo>
                  <a:cubicBezTo>
                    <a:pt x="1365" y="7131"/>
                    <a:pt x="1347" y="7130"/>
                    <a:pt x="1329" y="7127"/>
                  </a:cubicBezTo>
                  <a:cubicBezTo>
                    <a:pt x="1252" y="7118"/>
                    <a:pt x="1204" y="7108"/>
                    <a:pt x="1204" y="6927"/>
                  </a:cubicBezTo>
                  <a:lnTo>
                    <a:pt x="1204" y="3019"/>
                  </a:lnTo>
                  <a:lnTo>
                    <a:pt x="1" y="3019"/>
                  </a:lnTo>
                  <a:lnTo>
                    <a:pt x="1" y="6927"/>
                  </a:lnTo>
                  <a:cubicBezTo>
                    <a:pt x="1" y="7682"/>
                    <a:pt x="459" y="8226"/>
                    <a:pt x="1176" y="8322"/>
                  </a:cubicBezTo>
                  <a:cubicBezTo>
                    <a:pt x="1243" y="8331"/>
                    <a:pt x="1310" y="8331"/>
                    <a:pt x="1386" y="8331"/>
                  </a:cubicBezTo>
                  <a:cubicBezTo>
                    <a:pt x="2227" y="8331"/>
                    <a:pt x="3192" y="7710"/>
                    <a:pt x="3479" y="6554"/>
                  </a:cubicBezTo>
                  <a:cubicBezTo>
                    <a:pt x="3746" y="5522"/>
                    <a:pt x="4224" y="5264"/>
                    <a:pt x="5380" y="4643"/>
                  </a:cubicBezTo>
                  <a:cubicBezTo>
                    <a:pt x="5571" y="4538"/>
                    <a:pt x="5781" y="4423"/>
                    <a:pt x="6011" y="4299"/>
                  </a:cubicBezTo>
                  <a:cubicBezTo>
                    <a:pt x="7606" y="3410"/>
                    <a:pt x="11476" y="1155"/>
                    <a:pt x="11515" y="1127"/>
                  </a:cubicBezTo>
                  <a:cubicBezTo>
                    <a:pt x="11601" y="1079"/>
                    <a:pt x="11658" y="974"/>
                    <a:pt x="11658" y="811"/>
                  </a:cubicBezTo>
                  <a:cubicBezTo>
                    <a:pt x="11658" y="515"/>
                    <a:pt x="11486" y="171"/>
                    <a:pt x="11266" y="47"/>
                  </a:cubicBezTo>
                  <a:cubicBezTo>
                    <a:pt x="11211" y="15"/>
                    <a:pt x="11158" y="0"/>
                    <a:pt x="11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494325" y="1001825"/>
              <a:ext cx="455325" cy="449100"/>
            </a:xfrm>
            <a:custGeom>
              <a:avLst/>
              <a:gdLst/>
              <a:ahLst/>
              <a:cxnLst/>
              <a:rect l="l" t="t" r="r" b="b"/>
              <a:pathLst>
                <a:path w="18213" h="17964" extrusionOk="0">
                  <a:moveTo>
                    <a:pt x="12527" y="0"/>
                  </a:moveTo>
                  <a:cubicBezTo>
                    <a:pt x="12374" y="0"/>
                    <a:pt x="12222" y="48"/>
                    <a:pt x="12078" y="134"/>
                  </a:cubicBezTo>
                  <a:lnTo>
                    <a:pt x="0" y="7033"/>
                  </a:lnTo>
                  <a:lnTo>
                    <a:pt x="5514" y="17964"/>
                  </a:lnTo>
                  <a:lnTo>
                    <a:pt x="17668" y="11036"/>
                  </a:lnTo>
                  <a:lnTo>
                    <a:pt x="17668" y="11017"/>
                  </a:lnTo>
                  <a:cubicBezTo>
                    <a:pt x="17792" y="10960"/>
                    <a:pt x="17907" y="10864"/>
                    <a:pt x="17993" y="10740"/>
                  </a:cubicBezTo>
                  <a:cubicBezTo>
                    <a:pt x="18136" y="10539"/>
                    <a:pt x="18213" y="10262"/>
                    <a:pt x="18213" y="9957"/>
                  </a:cubicBezTo>
                  <a:lnTo>
                    <a:pt x="18213" y="4520"/>
                  </a:lnTo>
                  <a:cubicBezTo>
                    <a:pt x="18213" y="3736"/>
                    <a:pt x="17744" y="2857"/>
                    <a:pt x="17142" y="2513"/>
                  </a:cubicBezTo>
                  <a:lnTo>
                    <a:pt x="13072" y="153"/>
                  </a:lnTo>
                  <a:cubicBezTo>
                    <a:pt x="12890" y="48"/>
                    <a:pt x="12709" y="0"/>
                    <a:pt x="12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3949400" y="1109550"/>
              <a:ext cx="250" cy="139050"/>
            </a:xfrm>
            <a:custGeom>
              <a:avLst/>
              <a:gdLst/>
              <a:ahLst/>
              <a:cxnLst/>
              <a:rect l="l" t="t" r="r" b="b"/>
              <a:pathLst>
                <a:path w="10" h="5562" extrusionOk="0">
                  <a:moveTo>
                    <a:pt x="0" y="0"/>
                  </a:moveTo>
                  <a:lnTo>
                    <a:pt x="0" y="5562"/>
                  </a:lnTo>
                  <a:lnTo>
                    <a:pt x="10" y="5562"/>
                  </a:lnTo>
                  <a:lnTo>
                    <a:pt x="10" y="0"/>
                  </a:lnTo>
                  <a:close/>
                </a:path>
              </a:pathLst>
            </a:custGeom>
            <a:solidFill>
              <a:srgbClr val="D0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3660825" y="1109775"/>
              <a:ext cx="288825" cy="305575"/>
            </a:xfrm>
            <a:custGeom>
              <a:avLst/>
              <a:gdLst/>
              <a:ahLst/>
              <a:cxnLst/>
              <a:rect l="l" t="t" r="r" b="b"/>
              <a:pathLst>
                <a:path w="11553" h="12223" extrusionOk="0">
                  <a:moveTo>
                    <a:pt x="11543" y="1"/>
                  </a:moveTo>
                  <a:lnTo>
                    <a:pt x="0" y="6661"/>
                  </a:lnTo>
                  <a:lnTo>
                    <a:pt x="0" y="12222"/>
                  </a:lnTo>
                  <a:lnTo>
                    <a:pt x="11553" y="5553"/>
                  </a:lnTo>
                  <a:lnTo>
                    <a:pt x="11553" y="202"/>
                  </a:lnTo>
                  <a:cubicBezTo>
                    <a:pt x="11553" y="135"/>
                    <a:pt x="11553" y="68"/>
                    <a:pt x="11543" y="1"/>
                  </a:cubicBezTo>
                  <a:close/>
                </a:path>
              </a:pathLst>
            </a:custGeom>
            <a:solidFill>
              <a:srgbClr val="CF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634550" y="1244025"/>
              <a:ext cx="43975" cy="205700"/>
            </a:xfrm>
            <a:custGeom>
              <a:avLst/>
              <a:gdLst/>
              <a:ahLst/>
              <a:cxnLst/>
              <a:rect l="l" t="t" r="r" b="b"/>
              <a:pathLst>
                <a:path w="1759" h="8228" extrusionOk="0">
                  <a:moveTo>
                    <a:pt x="1758" y="1"/>
                  </a:moveTo>
                  <a:lnTo>
                    <a:pt x="0" y="441"/>
                  </a:lnTo>
                  <a:lnTo>
                    <a:pt x="0" y="8228"/>
                  </a:lnTo>
                  <a:lnTo>
                    <a:pt x="1758" y="7225"/>
                  </a:lnTo>
                  <a:lnTo>
                    <a:pt x="17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481175" y="1175250"/>
              <a:ext cx="165100" cy="277825"/>
            </a:xfrm>
            <a:custGeom>
              <a:avLst/>
              <a:gdLst/>
              <a:ahLst/>
              <a:cxnLst/>
              <a:rect l="l" t="t" r="r" b="b"/>
              <a:pathLst>
                <a:path w="6604" h="11113" extrusionOk="0">
                  <a:moveTo>
                    <a:pt x="918" y="0"/>
                  </a:moveTo>
                  <a:cubicBezTo>
                    <a:pt x="479" y="0"/>
                    <a:pt x="1" y="363"/>
                    <a:pt x="1" y="1156"/>
                  </a:cubicBezTo>
                  <a:lnTo>
                    <a:pt x="1" y="6593"/>
                  </a:lnTo>
                  <a:cubicBezTo>
                    <a:pt x="1" y="7367"/>
                    <a:pt x="469" y="8256"/>
                    <a:pt x="1071" y="8600"/>
                  </a:cubicBezTo>
                  <a:lnTo>
                    <a:pt x="5142" y="10950"/>
                  </a:lnTo>
                  <a:cubicBezTo>
                    <a:pt x="5323" y="11055"/>
                    <a:pt x="5505" y="11113"/>
                    <a:pt x="5686" y="11113"/>
                  </a:cubicBezTo>
                  <a:cubicBezTo>
                    <a:pt x="5963" y="11113"/>
                    <a:pt x="6212" y="10979"/>
                    <a:pt x="6384" y="10740"/>
                  </a:cubicBezTo>
                  <a:cubicBezTo>
                    <a:pt x="6527" y="10539"/>
                    <a:pt x="6603" y="10272"/>
                    <a:pt x="6603" y="9957"/>
                  </a:cubicBezTo>
                  <a:lnTo>
                    <a:pt x="6603" y="4520"/>
                  </a:lnTo>
                  <a:cubicBezTo>
                    <a:pt x="6603" y="3736"/>
                    <a:pt x="6135" y="2857"/>
                    <a:pt x="5533" y="2513"/>
                  </a:cubicBezTo>
                  <a:lnTo>
                    <a:pt x="1453" y="153"/>
                  </a:lnTo>
                  <a:cubicBezTo>
                    <a:pt x="1272" y="57"/>
                    <a:pt x="1090"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3490725" y="1184825"/>
              <a:ext cx="145750" cy="258425"/>
            </a:xfrm>
            <a:custGeom>
              <a:avLst/>
              <a:gdLst/>
              <a:ahLst/>
              <a:cxnLst/>
              <a:rect l="l" t="t" r="r" b="b"/>
              <a:pathLst>
                <a:path w="5830" h="10337" extrusionOk="0">
                  <a:moveTo>
                    <a:pt x="536" y="1"/>
                  </a:moveTo>
                  <a:cubicBezTo>
                    <a:pt x="224" y="1"/>
                    <a:pt x="1" y="289"/>
                    <a:pt x="1" y="773"/>
                  </a:cubicBezTo>
                  <a:lnTo>
                    <a:pt x="1" y="6210"/>
                  </a:lnTo>
                  <a:cubicBezTo>
                    <a:pt x="1" y="6850"/>
                    <a:pt x="402" y="7605"/>
                    <a:pt x="880" y="7882"/>
                  </a:cubicBezTo>
                  <a:lnTo>
                    <a:pt x="4960" y="10233"/>
                  </a:lnTo>
                  <a:cubicBezTo>
                    <a:pt x="5082" y="10303"/>
                    <a:pt x="5198" y="10337"/>
                    <a:pt x="5303" y="10337"/>
                  </a:cubicBezTo>
                  <a:cubicBezTo>
                    <a:pt x="5612" y="10337"/>
                    <a:pt x="5830" y="10051"/>
                    <a:pt x="5830" y="9574"/>
                  </a:cubicBezTo>
                  <a:lnTo>
                    <a:pt x="5830" y="4137"/>
                  </a:lnTo>
                  <a:cubicBezTo>
                    <a:pt x="5830" y="3496"/>
                    <a:pt x="5438" y="2742"/>
                    <a:pt x="4960" y="2465"/>
                  </a:cubicBezTo>
                  <a:lnTo>
                    <a:pt x="880" y="104"/>
                  </a:lnTo>
                  <a:cubicBezTo>
                    <a:pt x="759" y="34"/>
                    <a:pt x="642"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514875" y="1227425"/>
              <a:ext cx="97725" cy="173350"/>
            </a:xfrm>
            <a:custGeom>
              <a:avLst/>
              <a:gdLst/>
              <a:ahLst/>
              <a:cxnLst/>
              <a:rect l="l" t="t" r="r" b="b"/>
              <a:pathLst>
                <a:path w="3909" h="6934" extrusionOk="0">
                  <a:moveTo>
                    <a:pt x="348" y="0"/>
                  </a:moveTo>
                  <a:cubicBezTo>
                    <a:pt x="142" y="0"/>
                    <a:pt x="0" y="193"/>
                    <a:pt x="0" y="512"/>
                  </a:cubicBezTo>
                  <a:lnTo>
                    <a:pt x="0" y="4162"/>
                  </a:lnTo>
                  <a:cubicBezTo>
                    <a:pt x="0" y="4592"/>
                    <a:pt x="258" y="5099"/>
                    <a:pt x="583" y="5290"/>
                  </a:cubicBezTo>
                  <a:lnTo>
                    <a:pt x="3316" y="6866"/>
                  </a:lnTo>
                  <a:cubicBezTo>
                    <a:pt x="3397" y="6912"/>
                    <a:pt x="3475" y="6933"/>
                    <a:pt x="3545" y="6933"/>
                  </a:cubicBezTo>
                  <a:cubicBezTo>
                    <a:pt x="3758" y="6933"/>
                    <a:pt x="3908" y="6740"/>
                    <a:pt x="3908" y="6417"/>
                  </a:cubicBezTo>
                  <a:lnTo>
                    <a:pt x="3908" y="2777"/>
                  </a:lnTo>
                  <a:cubicBezTo>
                    <a:pt x="3908" y="2337"/>
                    <a:pt x="3641" y="1840"/>
                    <a:pt x="3316" y="1649"/>
                  </a:cubicBezTo>
                  <a:lnTo>
                    <a:pt x="583" y="73"/>
                  </a:lnTo>
                  <a:cubicBezTo>
                    <a:pt x="499" y="23"/>
                    <a:pt x="4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526575" y="1260200"/>
              <a:ext cx="69050" cy="100300"/>
            </a:xfrm>
            <a:custGeom>
              <a:avLst/>
              <a:gdLst/>
              <a:ahLst/>
              <a:cxnLst/>
              <a:rect l="l" t="t" r="r" b="b"/>
              <a:pathLst>
                <a:path w="2762" h="4012" extrusionOk="0">
                  <a:moveTo>
                    <a:pt x="833" y="1"/>
                  </a:moveTo>
                  <a:cubicBezTo>
                    <a:pt x="345" y="1"/>
                    <a:pt x="0" y="453"/>
                    <a:pt x="0" y="1208"/>
                  </a:cubicBezTo>
                  <a:cubicBezTo>
                    <a:pt x="0" y="2230"/>
                    <a:pt x="621" y="3405"/>
                    <a:pt x="1376" y="3845"/>
                  </a:cubicBezTo>
                  <a:cubicBezTo>
                    <a:pt x="1573" y="3958"/>
                    <a:pt x="1760" y="4012"/>
                    <a:pt x="1929" y="4012"/>
                  </a:cubicBezTo>
                  <a:cubicBezTo>
                    <a:pt x="2419" y="4012"/>
                    <a:pt x="2762" y="3563"/>
                    <a:pt x="2762" y="2803"/>
                  </a:cubicBezTo>
                  <a:cubicBezTo>
                    <a:pt x="2762" y="1791"/>
                    <a:pt x="2141" y="606"/>
                    <a:pt x="1376" y="166"/>
                  </a:cubicBezTo>
                  <a:cubicBezTo>
                    <a:pt x="1184" y="54"/>
                    <a:pt x="100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536850" y="1275325"/>
              <a:ext cx="48500" cy="70275"/>
            </a:xfrm>
            <a:custGeom>
              <a:avLst/>
              <a:gdLst/>
              <a:ahLst/>
              <a:cxnLst/>
              <a:rect l="l" t="t" r="r" b="b"/>
              <a:pathLst>
                <a:path w="1940" h="2811" extrusionOk="0">
                  <a:moveTo>
                    <a:pt x="581" y="0"/>
                  </a:moveTo>
                  <a:cubicBezTo>
                    <a:pt x="239" y="0"/>
                    <a:pt x="0" y="315"/>
                    <a:pt x="0" y="842"/>
                  </a:cubicBezTo>
                  <a:cubicBezTo>
                    <a:pt x="0" y="1558"/>
                    <a:pt x="430" y="2380"/>
                    <a:pt x="965" y="2695"/>
                  </a:cubicBezTo>
                  <a:cubicBezTo>
                    <a:pt x="1102" y="2773"/>
                    <a:pt x="1232" y="2810"/>
                    <a:pt x="1350" y="2810"/>
                  </a:cubicBezTo>
                  <a:cubicBezTo>
                    <a:pt x="1696" y="2810"/>
                    <a:pt x="1940" y="2494"/>
                    <a:pt x="1940" y="1960"/>
                  </a:cubicBezTo>
                  <a:cubicBezTo>
                    <a:pt x="1940" y="1252"/>
                    <a:pt x="1500" y="421"/>
                    <a:pt x="965" y="115"/>
                  </a:cubicBezTo>
                  <a:cubicBezTo>
                    <a:pt x="829" y="37"/>
                    <a:pt x="699"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551425" y="1296350"/>
              <a:ext cx="19375" cy="28175"/>
            </a:xfrm>
            <a:custGeom>
              <a:avLst/>
              <a:gdLst/>
              <a:ahLst/>
              <a:cxnLst/>
              <a:rect l="l" t="t" r="r" b="b"/>
              <a:pathLst>
                <a:path w="775" h="1127" extrusionOk="0">
                  <a:moveTo>
                    <a:pt x="227" y="0"/>
                  </a:moveTo>
                  <a:cubicBezTo>
                    <a:pt x="94" y="0"/>
                    <a:pt x="0" y="123"/>
                    <a:pt x="0" y="335"/>
                  </a:cubicBezTo>
                  <a:cubicBezTo>
                    <a:pt x="0" y="622"/>
                    <a:pt x="172" y="956"/>
                    <a:pt x="382" y="1080"/>
                  </a:cubicBezTo>
                  <a:cubicBezTo>
                    <a:pt x="438" y="1112"/>
                    <a:pt x="491" y="1127"/>
                    <a:pt x="538" y="1127"/>
                  </a:cubicBezTo>
                  <a:cubicBezTo>
                    <a:pt x="678" y="1127"/>
                    <a:pt x="774" y="998"/>
                    <a:pt x="774" y="784"/>
                  </a:cubicBezTo>
                  <a:cubicBezTo>
                    <a:pt x="774" y="497"/>
                    <a:pt x="602" y="173"/>
                    <a:pt x="382" y="48"/>
                  </a:cubicBezTo>
                  <a:cubicBezTo>
                    <a:pt x="327" y="16"/>
                    <a:pt x="275"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521325" y="1331975"/>
              <a:ext cx="12925" cy="18750"/>
            </a:xfrm>
            <a:custGeom>
              <a:avLst/>
              <a:gdLst/>
              <a:ahLst/>
              <a:cxnLst/>
              <a:rect l="l" t="t" r="r" b="b"/>
              <a:pathLst>
                <a:path w="517" h="750" extrusionOk="0">
                  <a:moveTo>
                    <a:pt x="159" y="0"/>
                  </a:moveTo>
                  <a:cubicBezTo>
                    <a:pt x="65" y="0"/>
                    <a:pt x="0" y="85"/>
                    <a:pt x="0" y="229"/>
                  </a:cubicBezTo>
                  <a:cubicBezTo>
                    <a:pt x="0" y="420"/>
                    <a:pt x="115" y="639"/>
                    <a:pt x="258" y="716"/>
                  </a:cubicBezTo>
                  <a:cubicBezTo>
                    <a:pt x="296" y="739"/>
                    <a:pt x="332" y="749"/>
                    <a:pt x="364" y="749"/>
                  </a:cubicBezTo>
                  <a:cubicBezTo>
                    <a:pt x="454" y="749"/>
                    <a:pt x="516" y="666"/>
                    <a:pt x="516" y="525"/>
                  </a:cubicBezTo>
                  <a:cubicBezTo>
                    <a:pt x="516" y="334"/>
                    <a:pt x="401" y="114"/>
                    <a:pt x="258" y="28"/>
                  </a:cubicBezTo>
                  <a:cubicBezTo>
                    <a:pt x="223" y="9"/>
                    <a:pt x="189"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592500" y="1373875"/>
              <a:ext cx="12925" cy="18900"/>
            </a:xfrm>
            <a:custGeom>
              <a:avLst/>
              <a:gdLst/>
              <a:ahLst/>
              <a:cxnLst/>
              <a:rect l="l" t="t" r="r" b="b"/>
              <a:pathLst>
                <a:path w="517" h="756" extrusionOk="0">
                  <a:moveTo>
                    <a:pt x="153" y="0"/>
                  </a:moveTo>
                  <a:cubicBezTo>
                    <a:pt x="63" y="0"/>
                    <a:pt x="1" y="84"/>
                    <a:pt x="1" y="225"/>
                  </a:cubicBezTo>
                  <a:cubicBezTo>
                    <a:pt x="1" y="416"/>
                    <a:pt x="115" y="636"/>
                    <a:pt x="259" y="722"/>
                  </a:cubicBezTo>
                  <a:cubicBezTo>
                    <a:pt x="296" y="744"/>
                    <a:pt x="332" y="755"/>
                    <a:pt x="364" y="755"/>
                  </a:cubicBezTo>
                  <a:cubicBezTo>
                    <a:pt x="454" y="755"/>
                    <a:pt x="517" y="671"/>
                    <a:pt x="517" y="531"/>
                  </a:cubicBezTo>
                  <a:cubicBezTo>
                    <a:pt x="517" y="339"/>
                    <a:pt x="402" y="120"/>
                    <a:pt x="259" y="34"/>
                  </a:cubicBezTo>
                  <a:cubicBezTo>
                    <a:pt x="221" y="11"/>
                    <a:pt x="185"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521325" y="1236075"/>
              <a:ext cx="12925" cy="18850"/>
            </a:xfrm>
            <a:custGeom>
              <a:avLst/>
              <a:gdLst/>
              <a:ahLst/>
              <a:cxnLst/>
              <a:rect l="l" t="t" r="r" b="b"/>
              <a:pathLst>
                <a:path w="517" h="754" extrusionOk="0">
                  <a:moveTo>
                    <a:pt x="157" y="1"/>
                  </a:moveTo>
                  <a:cubicBezTo>
                    <a:pt x="64" y="1"/>
                    <a:pt x="0" y="90"/>
                    <a:pt x="0" y="233"/>
                  </a:cubicBezTo>
                  <a:cubicBezTo>
                    <a:pt x="0" y="415"/>
                    <a:pt x="115" y="644"/>
                    <a:pt x="258" y="720"/>
                  </a:cubicBezTo>
                  <a:cubicBezTo>
                    <a:pt x="296" y="743"/>
                    <a:pt x="332" y="754"/>
                    <a:pt x="364" y="754"/>
                  </a:cubicBezTo>
                  <a:cubicBezTo>
                    <a:pt x="454" y="754"/>
                    <a:pt x="516" y="670"/>
                    <a:pt x="516" y="529"/>
                  </a:cubicBezTo>
                  <a:cubicBezTo>
                    <a:pt x="516" y="338"/>
                    <a:pt x="401" y="118"/>
                    <a:pt x="258" y="32"/>
                  </a:cubicBezTo>
                  <a:cubicBezTo>
                    <a:pt x="222" y="11"/>
                    <a:pt x="188"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592500" y="1278075"/>
              <a:ext cx="12925" cy="18850"/>
            </a:xfrm>
            <a:custGeom>
              <a:avLst/>
              <a:gdLst/>
              <a:ahLst/>
              <a:cxnLst/>
              <a:rect l="l" t="t" r="r" b="b"/>
              <a:pathLst>
                <a:path w="517" h="754" extrusionOk="0">
                  <a:moveTo>
                    <a:pt x="153" y="1"/>
                  </a:moveTo>
                  <a:cubicBezTo>
                    <a:pt x="63" y="1"/>
                    <a:pt x="1" y="84"/>
                    <a:pt x="1" y="225"/>
                  </a:cubicBezTo>
                  <a:cubicBezTo>
                    <a:pt x="1" y="416"/>
                    <a:pt x="115" y="636"/>
                    <a:pt x="259" y="722"/>
                  </a:cubicBezTo>
                  <a:cubicBezTo>
                    <a:pt x="295" y="744"/>
                    <a:pt x="329" y="754"/>
                    <a:pt x="360" y="754"/>
                  </a:cubicBezTo>
                  <a:cubicBezTo>
                    <a:pt x="452" y="754"/>
                    <a:pt x="517" y="664"/>
                    <a:pt x="517" y="521"/>
                  </a:cubicBezTo>
                  <a:cubicBezTo>
                    <a:pt x="517" y="340"/>
                    <a:pt x="402" y="110"/>
                    <a:pt x="259" y="34"/>
                  </a:cubicBezTo>
                  <a:cubicBezTo>
                    <a:pt x="221" y="11"/>
                    <a:pt x="185"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3458975" y="1150875"/>
              <a:ext cx="216925" cy="134750"/>
            </a:xfrm>
            <a:custGeom>
              <a:avLst/>
              <a:gdLst/>
              <a:ahLst/>
              <a:cxnLst/>
              <a:rect l="l" t="t" r="r" b="b"/>
              <a:pathLst>
                <a:path w="8677" h="5390" extrusionOk="0">
                  <a:moveTo>
                    <a:pt x="2756" y="0"/>
                  </a:moveTo>
                  <a:cubicBezTo>
                    <a:pt x="2578" y="0"/>
                    <a:pt x="2399" y="48"/>
                    <a:pt x="2236" y="144"/>
                  </a:cubicBezTo>
                  <a:lnTo>
                    <a:pt x="459" y="1166"/>
                  </a:lnTo>
                  <a:cubicBezTo>
                    <a:pt x="0" y="1434"/>
                    <a:pt x="325" y="2055"/>
                    <a:pt x="1510" y="2733"/>
                  </a:cubicBezTo>
                  <a:cubicBezTo>
                    <a:pt x="1644" y="2810"/>
                    <a:pt x="1787" y="2896"/>
                    <a:pt x="1921" y="2972"/>
                  </a:cubicBezTo>
                  <a:cubicBezTo>
                    <a:pt x="2991" y="3584"/>
                    <a:pt x="4052" y="4205"/>
                    <a:pt x="4052" y="4205"/>
                  </a:cubicBezTo>
                  <a:cubicBezTo>
                    <a:pt x="4195" y="4281"/>
                    <a:pt x="4329" y="4358"/>
                    <a:pt x="4462" y="4444"/>
                  </a:cubicBezTo>
                  <a:cubicBezTo>
                    <a:pt x="5305" y="4926"/>
                    <a:pt x="6089" y="5162"/>
                    <a:pt x="6637" y="5162"/>
                  </a:cubicBezTo>
                  <a:cubicBezTo>
                    <a:pt x="6860" y="5162"/>
                    <a:pt x="7044" y="5123"/>
                    <a:pt x="7176" y="5046"/>
                  </a:cubicBezTo>
                  <a:cubicBezTo>
                    <a:pt x="7310" y="4979"/>
                    <a:pt x="7482" y="4864"/>
                    <a:pt x="7683" y="4759"/>
                  </a:cubicBezTo>
                  <a:cubicBezTo>
                    <a:pt x="7773" y="4712"/>
                    <a:pt x="7852" y="4692"/>
                    <a:pt x="7922" y="4692"/>
                  </a:cubicBezTo>
                  <a:cubicBezTo>
                    <a:pt x="8332" y="4692"/>
                    <a:pt x="8409" y="5390"/>
                    <a:pt x="8409" y="5390"/>
                  </a:cubicBezTo>
                  <a:cubicBezTo>
                    <a:pt x="8409" y="5390"/>
                    <a:pt x="8571" y="5342"/>
                    <a:pt x="8600" y="5275"/>
                  </a:cubicBezTo>
                  <a:cubicBezTo>
                    <a:pt x="8600" y="4549"/>
                    <a:pt x="8676" y="3240"/>
                    <a:pt x="8285" y="3039"/>
                  </a:cubicBezTo>
                  <a:cubicBezTo>
                    <a:pt x="7969" y="2886"/>
                    <a:pt x="7176" y="2399"/>
                    <a:pt x="7176" y="2399"/>
                  </a:cubicBezTo>
                  <a:lnTo>
                    <a:pt x="5045" y="1166"/>
                  </a:lnTo>
                  <a:lnTo>
                    <a:pt x="3268" y="144"/>
                  </a:lnTo>
                  <a:cubicBezTo>
                    <a:pt x="3110" y="48"/>
                    <a:pt x="293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3458975" y="1145800"/>
              <a:ext cx="222900" cy="129125"/>
            </a:xfrm>
            <a:custGeom>
              <a:avLst/>
              <a:gdLst/>
              <a:ahLst/>
              <a:cxnLst/>
              <a:rect l="l" t="t" r="r" b="b"/>
              <a:pathLst>
                <a:path w="8916" h="5165" extrusionOk="0">
                  <a:moveTo>
                    <a:pt x="2756" y="0"/>
                  </a:moveTo>
                  <a:cubicBezTo>
                    <a:pt x="2578" y="0"/>
                    <a:pt x="2399" y="46"/>
                    <a:pt x="2236" y="137"/>
                  </a:cubicBezTo>
                  <a:lnTo>
                    <a:pt x="459" y="1169"/>
                  </a:lnTo>
                  <a:cubicBezTo>
                    <a:pt x="0" y="1436"/>
                    <a:pt x="325" y="2048"/>
                    <a:pt x="1510" y="2736"/>
                  </a:cubicBezTo>
                  <a:cubicBezTo>
                    <a:pt x="1644" y="2812"/>
                    <a:pt x="1787" y="2888"/>
                    <a:pt x="1921" y="2974"/>
                  </a:cubicBezTo>
                  <a:cubicBezTo>
                    <a:pt x="2991" y="3586"/>
                    <a:pt x="4052" y="4198"/>
                    <a:pt x="4052" y="4198"/>
                  </a:cubicBezTo>
                  <a:cubicBezTo>
                    <a:pt x="4195" y="4284"/>
                    <a:pt x="4329" y="4360"/>
                    <a:pt x="4462" y="4436"/>
                  </a:cubicBezTo>
                  <a:cubicBezTo>
                    <a:pt x="5306" y="4926"/>
                    <a:pt x="6091" y="5164"/>
                    <a:pt x="6639" y="5164"/>
                  </a:cubicBezTo>
                  <a:cubicBezTo>
                    <a:pt x="6861" y="5164"/>
                    <a:pt x="7044" y="5125"/>
                    <a:pt x="7176" y="5048"/>
                  </a:cubicBezTo>
                  <a:cubicBezTo>
                    <a:pt x="7644" y="4780"/>
                    <a:pt x="8781" y="4121"/>
                    <a:pt x="8781" y="4121"/>
                  </a:cubicBezTo>
                  <a:cubicBezTo>
                    <a:pt x="8781" y="4121"/>
                    <a:pt x="8915" y="3357"/>
                    <a:pt x="8390" y="3099"/>
                  </a:cubicBezTo>
                  <a:cubicBezTo>
                    <a:pt x="8074" y="2936"/>
                    <a:pt x="7176" y="2392"/>
                    <a:pt x="7176" y="2392"/>
                  </a:cubicBezTo>
                  <a:lnTo>
                    <a:pt x="5045" y="1169"/>
                  </a:lnTo>
                  <a:lnTo>
                    <a:pt x="3268" y="137"/>
                  </a:lnTo>
                  <a:cubicBezTo>
                    <a:pt x="3110" y="46"/>
                    <a:pt x="2934" y="0"/>
                    <a:pt x="2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670239" y="1169500"/>
              <a:ext cx="280225" cy="183500"/>
            </a:xfrm>
            <a:custGeom>
              <a:avLst/>
              <a:gdLst/>
              <a:ahLst/>
              <a:cxnLst/>
              <a:rect l="l" t="t" r="r" b="b"/>
              <a:pathLst>
                <a:path w="11209" h="7340" extrusionOk="0">
                  <a:moveTo>
                    <a:pt x="11209" y="1"/>
                  </a:moveTo>
                  <a:lnTo>
                    <a:pt x="0" y="6470"/>
                  </a:lnTo>
                  <a:lnTo>
                    <a:pt x="0" y="7339"/>
                  </a:lnTo>
                  <a:lnTo>
                    <a:pt x="11209" y="861"/>
                  </a:lnTo>
                  <a:lnTo>
                    <a:pt x="11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8" name="Google Shape;528;p32"/>
          <p:cNvCxnSpPr/>
          <p:nvPr/>
        </p:nvCxnSpPr>
        <p:spPr>
          <a:xfrm>
            <a:off x="682643" y="140275"/>
            <a:ext cx="0" cy="1757400"/>
          </a:xfrm>
          <a:prstGeom prst="straightConnector1">
            <a:avLst/>
          </a:prstGeom>
          <a:noFill/>
          <a:ln w="9525" cap="flat" cmpd="sng">
            <a:solidFill>
              <a:schemeClr val="accent3"/>
            </a:solidFill>
            <a:prstDash val="solid"/>
            <a:round/>
            <a:headEnd type="none" w="med" len="med"/>
            <a:tailEnd type="oval" w="med" len="med"/>
          </a:ln>
        </p:spPr>
      </p:cxnSp>
      <p:cxnSp>
        <p:nvCxnSpPr>
          <p:cNvPr id="529" name="Google Shape;529;p32"/>
          <p:cNvCxnSpPr/>
          <p:nvPr/>
        </p:nvCxnSpPr>
        <p:spPr>
          <a:xfrm>
            <a:off x="834568" y="140275"/>
            <a:ext cx="0" cy="1152600"/>
          </a:xfrm>
          <a:prstGeom prst="straightConnector1">
            <a:avLst/>
          </a:prstGeom>
          <a:noFill/>
          <a:ln w="9525" cap="flat" cmpd="sng">
            <a:solidFill>
              <a:schemeClr val="accent3"/>
            </a:solidFill>
            <a:prstDash val="solid"/>
            <a:round/>
            <a:headEnd type="none" w="med" len="med"/>
            <a:tailEnd type="oval" w="med" len="med"/>
          </a:ln>
        </p:spPr>
      </p:cxnSp>
      <p:cxnSp>
        <p:nvCxnSpPr>
          <p:cNvPr id="530" name="Google Shape;530;p32"/>
          <p:cNvCxnSpPr/>
          <p:nvPr/>
        </p:nvCxnSpPr>
        <p:spPr>
          <a:xfrm rot="10800000">
            <a:off x="8294941" y="4091425"/>
            <a:ext cx="725400" cy="0"/>
          </a:xfrm>
          <a:prstGeom prst="straightConnector1">
            <a:avLst/>
          </a:prstGeom>
          <a:noFill/>
          <a:ln w="9525" cap="flat" cmpd="sng">
            <a:solidFill>
              <a:schemeClr val="accent3"/>
            </a:solidFill>
            <a:prstDash val="solid"/>
            <a:round/>
            <a:headEnd type="none" w="med" len="med"/>
            <a:tailEnd type="oval" w="med" len="med"/>
          </a:ln>
        </p:spPr>
      </p:cxnSp>
      <p:cxnSp>
        <p:nvCxnSpPr>
          <p:cNvPr id="531" name="Google Shape;531;p32"/>
          <p:cNvCxnSpPr/>
          <p:nvPr/>
        </p:nvCxnSpPr>
        <p:spPr>
          <a:xfrm rot="10800000">
            <a:off x="8672341" y="4215975"/>
            <a:ext cx="348000" cy="0"/>
          </a:xfrm>
          <a:prstGeom prst="straightConnector1">
            <a:avLst/>
          </a:prstGeom>
          <a:noFill/>
          <a:ln w="9525" cap="flat" cmpd="sng">
            <a:solidFill>
              <a:schemeClr val="accent3"/>
            </a:solidFill>
            <a:prstDash val="solid"/>
            <a:round/>
            <a:headEnd type="none" w="med" len="med"/>
            <a:tailEnd type="oval"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21425" y="140275"/>
            <a:ext cx="8901300" cy="4863000"/>
          </a:xfrm>
          <a:prstGeom prst="roundRect">
            <a:avLst>
              <a:gd name="adj" fmla="val 4005"/>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title"/>
          </p:nvPr>
        </p:nvSpPr>
        <p:spPr>
          <a:xfrm>
            <a:off x="720000" y="2331300"/>
            <a:ext cx="44679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720000" y="1489500"/>
            <a:ext cx="1144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000" b="1" u="sng"/>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 name="Google Shape;23;p3"/>
          <p:cNvSpPr txBox="1">
            <a:spLocks noGrp="1"/>
          </p:cNvSpPr>
          <p:nvPr>
            <p:ph type="subTitle" idx="1"/>
          </p:nvPr>
        </p:nvSpPr>
        <p:spPr>
          <a:xfrm>
            <a:off x="720000" y="3217500"/>
            <a:ext cx="4467900" cy="4365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24" name="Google Shape;24;p3"/>
          <p:cNvGrpSpPr/>
          <p:nvPr/>
        </p:nvGrpSpPr>
        <p:grpSpPr>
          <a:xfrm>
            <a:off x="720000" y="4498350"/>
            <a:ext cx="7704050" cy="210400"/>
            <a:chOff x="720000" y="4498350"/>
            <a:chExt cx="7704050" cy="210400"/>
          </a:xfrm>
        </p:grpSpPr>
        <p:grpSp>
          <p:nvGrpSpPr>
            <p:cNvPr id="25" name="Google Shape;25;p3"/>
            <p:cNvGrpSpPr/>
            <p:nvPr/>
          </p:nvGrpSpPr>
          <p:grpSpPr>
            <a:xfrm>
              <a:off x="1498150" y="4498350"/>
              <a:ext cx="385800" cy="210300"/>
              <a:chOff x="1498150" y="4498350"/>
              <a:chExt cx="385800" cy="210300"/>
            </a:xfrm>
          </p:grpSpPr>
          <p:sp>
            <p:nvSpPr>
              <p:cNvPr id="26" name="Google Shape;26;p3"/>
              <p:cNvSpPr/>
              <p:nvPr/>
            </p:nvSpPr>
            <p:spPr>
              <a:xfrm>
                <a:off x="149815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a:hlinkClick r:id="" action="ppaction://hlinkshowjump?jump=nextslide"/>
              </p:cNvPr>
              <p:cNvSpPr/>
              <p:nvPr/>
            </p:nvSpPr>
            <p:spPr>
              <a:xfrm>
                <a:off x="158590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a:off x="720000" y="4498350"/>
              <a:ext cx="385800" cy="210300"/>
              <a:chOff x="720000" y="4498350"/>
              <a:chExt cx="385800" cy="210300"/>
            </a:xfrm>
          </p:grpSpPr>
          <p:sp>
            <p:nvSpPr>
              <p:cNvPr id="29" name="Google Shape;29;p3"/>
              <p:cNvSpPr/>
              <p:nvPr/>
            </p:nvSpPr>
            <p:spPr>
              <a:xfrm rot="10800000">
                <a:off x="72000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a:hlinkClick r:id="" action="ppaction://hlinkshowjump?jump=previousslide"/>
              </p:cNvPr>
              <p:cNvSpPr/>
              <p:nvPr/>
            </p:nvSpPr>
            <p:spPr>
              <a:xfrm rot="10800000">
                <a:off x="80775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1172075" y="4498350"/>
              <a:ext cx="259800" cy="210300"/>
              <a:chOff x="1172075" y="4498350"/>
              <a:chExt cx="259800" cy="210300"/>
            </a:xfrm>
          </p:grpSpPr>
          <p:sp>
            <p:nvSpPr>
              <p:cNvPr id="32" name="Google Shape;32;p3"/>
              <p:cNvSpPr/>
              <p:nvPr/>
            </p:nvSpPr>
            <p:spPr>
              <a:xfrm>
                <a:off x="1172075" y="4498350"/>
                <a:ext cx="259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a:hlinkClick r:id="" action="ppaction://hlinkshowjump?jump=firstslide"/>
              </p:cNvPr>
              <p:cNvSpPr/>
              <p:nvPr/>
            </p:nvSpPr>
            <p:spPr>
              <a:xfrm rot="-5400000">
                <a:off x="1246925" y="4549500"/>
                <a:ext cx="110100" cy="108000"/>
              </a:xfrm>
              <a:prstGeom prst="rightArrow">
                <a:avLst>
                  <a:gd name="adj1" fmla="val 67236"/>
                  <a:gd name="adj2" fmla="val 6311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1987250" y="4498450"/>
              <a:ext cx="6436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p:nvPr/>
        </p:nvSpPr>
        <p:spPr>
          <a:xfrm>
            <a:off x="121425" y="140275"/>
            <a:ext cx="8901300" cy="4863000"/>
          </a:xfrm>
          <a:prstGeom prst="roundRect">
            <a:avLst>
              <a:gd name="adj" fmla="val 4005"/>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3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4"/>
          <p:cNvSpPr txBox="1">
            <a:spLocks noGrp="1"/>
          </p:cNvSpPr>
          <p:nvPr>
            <p:ph type="subTitle" idx="1"/>
          </p:nvPr>
        </p:nvSpPr>
        <p:spPr>
          <a:xfrm>
            <a:off x="2223300" y="1218050"/>
            <a:ext cx="4697400" cy="4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1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9" name="Google Shape;39;p4"/>
          <p:cNvGrpSpPr/>
          <p:nvPr/>
        </p:nvGrpSpPr>
        <p:grpSpPr>
          <a:xfrm>
            <a:off x="720000" y="4498350"/>
            <a:ext cx="7704050" cy="210400"/>
            <a:chOff x="720000" y="4498350"/>
            <a:chExt cx="7704050" cy="210400"/>
          </a:xfrm>
        </p:grpSpPr>
        <p:grpSp>
          <p:nvGrpSpPr>
            <p:cNvPr id="40" name="Google Shape;40;p4"/>
            <p:cNvGrpSpPr/>
            <p:nvPr/>
          </p:nvGrpSpPr>
          <p:grpSpPr>
            <a:xfrm>
              <a:off x="1498150" y="4498350"/>
              <a:ext cx="385800" cy="210300"/>
              <a:chOff x="1498150" y="4498350"/>
              <a:chExt cx="385800" cy="210300"/>
            </a:xfrm>
          </p:grpSpPr>
          <p:sp>
            <p:nvSpPr>
              <p:cNvPr id="41" name="Google Shape;41;p4"/>
              <p:cNvSpPr/>
              <p:nvPr/>
            </p:nvSpPr>
            <p:spPr>
              <a:xfrm>
                <a:off x="149815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a:hlinkClick r:id="" action="ppaction://hlinkshowjump?jump=nextslide"/>
              </p:cNvPr>
              <p:cNvSpPr/>
              <p:nvPr/>
            </p:nvSpPr>
            <p:spPr>
              <a:xfrm>
                <a:off x="158590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4"/>
            <p:cNvGrpSpPr/>
            <p:nvPr/>
          </p:nvGrpSpPr>
          <p:grpSpPr>
            <a:xfrm>
              <a:off x="720000" y="4498350"/>
              <a:ext cx="385800" cy="210300"/>
              <a:chOff x="720000" y="4498350"/>
              <a:chExt cx="385800" cy="210300"/>
            </a:xfrm>
          </p:grpSpPr>
          <p:sp>
            <p:nvSpPr>
              <p:cNvPr id="44" name="Google Shape;44;p4"/>
              <p:cNvSpPr/>
              <p:nvPr/>
            </p:nvSpPr>
            <p:spPr>
              <a:xfrm rot="10800000">
                <a:off x="72000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a:hlinkClick r:id="" action="ppaction://hlinkshowjump?jump=previousslide"/>
              </p:cNvPr>
              <p:cNvSpPr/>
              <p:nvPr/>
            </p:nvSpPr>
            <p:spPr>
              <a:xfrm rot="10800000">
                <a:off x="80775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4"/>
            <p:cNvGrpSpPr/>
            <p:nvPr/>
          </p:nvGrpSpPr>
          <p:grpSpPr>
            <a:xfrm>
              <a:off x="1172075" y="4498350"/>
              <a:ext cx="259800" cy="210300"/>
              <a:chOff x="1172075" y="4498350"/>
              <a:chExt cx="259800" cy="210300"/>
            </a:xfrm>
          </p:grpSpPr>
          <p:sp>
            <p:nvSpPr>
              <p:cNvPr id="47" name="Google Shape;47;p4"/>
              <p:cNvSpPr/>
              <p:nvPr/>
            </p:nvSpPr>
            <p:spPr>
              <a:xfrm>
                <a:off x="1172075" y="4498350"/>
                <a:ext cx="259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a:hlinkClick r:id="" action="ppaction://hlinkshowjump?jump=firstslide"/>
              </p:cNvPr>
              <p:cNvSpPr/>
              <p:nvPr/>
            </p:nvSpPr>
            <p:spPr>
              <a:xfrm rot="-5400000">
                <a:off x="1246925" y="4549500"/>
                <a:ext cx="110100" cy="108000"/>
              </a:xfrm>
              <a:prstGeom prst="rightArrow">
                <a:avLst>
                  <a:gd name="adj1" fmla="val 67236"/>
                  <a:gd name="adj2" fmla="val 6311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4"/>
            <p:cNvSpPr/>
            <p:nvPr/>
          </p:nvSpPr>
          <p:spPr>
            <a:xfrm>
              <a:off x="1987250" y="4498450"/>
              <a:ext cx="6436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6"/>
          <p:cNvSpPr/>
          <p:nvPr/>
        </p:nvSpPr>
        <p:spPr>
          <a:xfrm>
            <a:off x="121425" y="140275"/>
            <a:ext cx="8901300" cy="4863000"/>
          </a:xfrm>
          <a:prstGeom prst="roundRect">
            <a:avLst>
              <a:gd name="adj" fmla="val 4005"/>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9" name="Google Shape;69;p6"/>
          <p:cNvGrpSpPr/>
          <p:nvPr/>
        </p:nvGrpSpPr>
        <p:grpSpPr>
          <a:xfrm>
            <a:off x="720000" y="4498350"/>
            <a:ext cx="7704050" cy="210400"/>
            <a:chOff x="720000" y="4498350"/>
            <a:chExt cx="7704050" cy="210400"/>
          </a:xfrm>
        </p:grpSpPr>
        <p:grpSp>
          <p:nvGrpSpPr>
            <p:cNvPr id="70" name="Google Shape;70;p6"/>
            <p:cNvGrpSpPr/>
            <p:nvPr/>
          </p:nvGrpSpPr>
          <p:grpSpPr>
            <a:xfrm>
              <a:off x="1498150" y="4498350"/>
              <a:ext cx="385800" cy="210300"/>
              <a:chOff x="1498150" y="4498350"/>
              <a:chExt cx="385800" cy="210300"/>
            </a:xfrm>
          </p:grpSpPr>
          <p:sp>
            <p:nvSpPr>
              <p:cNvPr id="71" name="Google Shape;71;p6"/>
              <p:cNvSpPr/>
              <p:nvPr/>
            </p:nvSpPr>
            <p:spPr>
              <a:xfrm>
                <a:off x="149815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a:hlinkClick r:id="" action="ppaction://hlinkshowjump?jump=nextslide"/>
              </p:cNvPr>
              <p:cNvSpPr/>
              <p:nvPr/>
            </p:nvSpPr>
            <p:spPr>
              <a:xfrm>
                <a:off x="158590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6"/>
            <p:cNvGrpSpPr/>
            <p:nvPr/>
          </p:nvGrpSpPr>
          <p:grpSpPr>
            <a:xfrm>
              <a:off x="720000" y="4498350"/>
              <a:ext cx="385800" cy="210300"/>
              <a:chOff x="720000" y="4498350"/>
              <a:chExt cx="385800" cy="210300"/>
            </a:xfrm>
          </p:grpSpPr>
          <p:sp>
            <p:nvSpPr>
              <p:cNvPr id="74" name="Google Shape;74;p6"/>
              <p:cNvSpPr/>
              <p:nvPr/>
            </p:nvSpPr>
            <p:spPr>
              <a:xfrm rot="10800000">
                <a:off x="72000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a:hlinkClick r:id="" action="ppaction://hlinkshowjump?jump=previousslide"/>
              </p:cNvPr>
              <p:cNvSpPr/>
              <p:nvPr/>
            </p:nvSpPr>
            <p:spPr>
              <a:xfrm rot="10800000">
                <a:off x="80775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6"/>
            <p:cNvGrpSpPr/>
            <p:nvPr/>
          </p:nvGrpSpPr>
          <p:grpSpPr>
            <a:xfrm>
              <a:off x="1172075" y="4498350"/>
              <a:ext cx="259800" cy="210300"/>
              <a:chOff x="1172075" y="4498350"/>
              <a:chExt cx="259800" cy="210300"/>
            </a:xfrm>
          </p:grpSpPr>
          <p:sp>
            <p:nvSpPr>
              <p:cNvPr id="77" name="Google Shape;77;p6"/>
              <p:cNvSpPr/>
              <p:nvPr/>
            </p:nvSpPr>
            <p:spPr>
              <a:xfrm>
                <a:off x="1172075" y="4498350"/>
                <a:ext cx="259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a:hlinkClick r:id="" action="ppaction://hlinkshowjump?jump=firstslide"/>
              </p:cNvPr>
              <p:cNvSpPr/>
              <p:nvPr/>
            </p:nvSpPr>
            <p:spPr>
              <a:xfrm rot="-5400000">
                <a:off x="1246925" y="4549500"/>
                <a:ext cx="110100" cy="108000"/>
              </a:xfrm>
              <a:prstGeom prst="rightArrow">
                <a:avLst>
                  <a:gd name="adj1" fmla="val 67236"/>
                  <a:gd name="adj2" fmla="val 6311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6"/>
            <p:cNvSpPr/>
            <p:nvPr/>
          </p:nvSpPr>
          <p:spPr>
            <a:xfrm>
              <a:off x="1987250" y="4498450"/>
              <a:ext cx="6436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p:nvPr/>
        </p:nvSpPr>
        <p:spPr>
          <a:xfrm>
            <a:off x="121425" y="140275"/>
            <a:ext cx="8901300" cy="4863000"/>
          </a:xfrm>
          <a:prstGeom prst="roundRect">
            <a:avLst>
              <a:gd name="adj" fmla="val 4005"/>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txBox="1">
            <a:spLocks noGrp="1"/>
          </p:cNvSpPr>
          <p:nvPr>
            <p:ph type="body" idx="1"/>
          </p:nvPr>
        </p:nvSpPr>
        <p:spPr>
          <a:xfrm>
            <a:off x="720000" y="1608575"/>
            <a:ext cx="3852000" cy="2328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3" name="Google Shape;83;p7"/>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4" name="Google Shape;84;p7"/>
          <p:cNvGrpSpPr/>
          <p:nvPr/>
        </p:nvGrpSpPr>
        <p:grpSpPr>
          <a:xfrm>
            <a:off x="720000" y="4498350"/>
            <a:ext cx="7704050" cy="210400"/>
            <a:chOff x="720000" y="4498350"/>
            <a:chExt cx="7704050" cy="210400"/>
          </a:xfrm>
        </p:grpSpPr>
        <p:grpSp>
          <p:nvGrpSpPr>
            <p:cNvPr id="85" name="Google Shape;85;p7"/>
            <p:cNvGrpSpPr/>
            <p:nvPr/>
          </p:nvGrpSpPr>
          <p:grpSpPr>
            <a:xfrm>
              <a:off x="1498150" y="4498350"/>
              <a:ext cx="385800" cy="210300"/>
              <a:chOff x="1498150" y="4498350"/>
              <a:chExt cx="385800" cy="210300"/>
            </a:xfrm>
          </p:grpSpPr>
          <p:sp>
            <p:nvSpPr>
              <p:cNvPr id="86" name="Google Shape;86;p7"/>
              <p:cNvSpPr/>
              <p:nvPr/>
            </p:nvSpPr>
            <p:spPr>
              <a:xfrm>
                <a:off x="149815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a:hlinkClick r:id="" action="ppaction://hlinkshowjump?jump=nextslide"/>
              </p:cNvPr>
              <p:cNvSpPr/>
              <p:nvPr/>
            </p:nvSpPr>
            <p:spPr>
              <a:xfrm>
                <a:off x="158590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7"/>
            <p:cNvGrpSpPr/>
            <p:nvPr/>
          </p:nvGrpSpPr>
          <p:grpSpPr>
            <a:xfrm>
              <a:off x="720000" y="4498350"/>
              <a:ext cx="385800" cy="210300"/>
              <a:chOff x="720000" y="4498350"/>
              <a:chExt cx="385800" cy="210300"/>
            </a:xfrm>
          </p:grpSpPr>
          <p:sp>
            <p:nvSpPr>
              <p:cNvPr id="89" name="Google Shape;89;p7"/>
              <p:cNvSpPr/>
              <p:nvPr/>
            </p:nvSpPr>
            <p:spPr>
              <a:xfrm rot="10800000">
                <a:off x="72000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a:hlinkClick r:id="" action="ppaction://hlinkshowjump?jump=previousslide"/>
              </p:cNvPr>
              <p:cNvSpPr/>
              <p:nvPr/>
            </p:nvSpPr>
            <p:spPr>
              <a:xfrm rot="10800000">
                <a:off x="80775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7"/>
            <p:cNvGrpSpPr/>
            <p:nvPr/>
          </p:nvGrpSpPr>
          <p:grpSpPr>
            <a:xfrm>
              <a:off x="1172075" y="4498350"/>
              <a:ext cx="259800" cy="210300"/>
              <a:chOff x="1172075" y="4498350"/>
              <a:chExt cx="259800" cy="210300"/>
            </a:xfrm>
          </p:grpSpPr>
          <p:sp>
            <p:nvSpPr>
              <p:cNvPr id="92" name="Google Shape;92;p7"/>
              <p:cNvSpPr/>
              <p:nvPr/>
            </p:nvSpPr>
            <p:spPr>
              <a:xfrm>
                <a:off x="1172075" y="4498350"/>
                <a:ext cx="259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hlinkshowjump?jump=firstslide"/>
              </p:cNvPr>
              <p:cNvSpPr/>
              <p:nvPr/>
            </p:nvSpPr>
            <p:spPr>
              <a:xfrm rot="-5400000">
                <a:off x="1246925" y="4549500"/>
                <a:ext cx="110100" cy="108000"/>
              </a:xfrm>
              <a:prstGeom prst="rightArrow">
                <a:avLst>
                  <a:gd name="adj1" fmla="val 67236"/>
                  <a:gd name="adj2" fmla="val 6311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7"/>
            <p:cNvSpPr/>
            <p:nvPr/>
          </p:nvSpPr>
          <p:spPr>
            <a:xfrm>
              <a:off x="1987250" y="4498450"/>
              <a:ext cx="6436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
        <p:cNvGrpSpPr/>
        <p:nvPr/>
      </p:nvGrpSpPr>
      <p:grpSpPr>
        <a:xfrm>
          <a:off x="0" y="0"/>
          <a:ext cx="0" cy="0"/>
          <a:chOff x="0" y="0"/>
          <a:chExt cx="0" cy="0"/>
        </a:xfrm>
      </p:grpSpPr>
      <p:sp>
        <p:nvSpPr>
          <p:cNvPr id="96" name="Google Shape;96;p8"/>
          <p:cNvSpPr/>
          <p:nvPr/>
        </p:nvSpPr>
        <p:spPr>
          <a:xfrm>
            <a:off x="121425" y="140275"/>
            <a:ext cx="8901300" cy="4863000"/>
          </a:xfrm>
          <a:prstGeom prst="roundRect">
            <a:avLst>
              <a:gd name="adj" fmla="val 4005"/>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txBox="1">
            <a:spLocks noGrp="1"/>
          </p:cNvSpPr>
          <p:nvPr>
            <p:ph type="title"/>
          </p:nvPr>
        </p:nvSpPr>
        <p:spPr>
          <a:xfrm>
            <a:off x="1355550" y="1414350"/>
            <a:ext cx="6432900" cy="23148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95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8" name="Google Shape;98;p8"/>
          <p:cNvGrpSpPr/>
          <p:nvPr/>
        </p:nvGrpSpPr>
        <p:grpSpPr>
          <a:xfrm>
            <a:off x="720000" y="4498350"/>
            <a:ext cx="7704050" cy="210400"/>
            <a:chOff x="720000" y="4498350"/>
            <a:chExt cx="7704050" cy="210400"/>
          </a:xfrm>
        </p:grpSpPr>
        <p:grpSp>
          <p:nvGrpSpPr>
            <p:cNvPr id="99" name="Google Shape;99;p8"/>
            <p:cNvGrpSpPr/>
            <p:nvPr/>
          </p:nvGrpSpPr>
          <p:grpSpPr>
            <a:xfrm>
              <a:off x="1498150" y="4498350"/>
              <a:ext cx="385800" cy="210300"/>
              <a:chOff x="1498150" y="4498350"/>
              <a:chExt cx="385800" cy="210300"/>
            </a:xfrm>
          </p:grpSpPr>
          <p:sp>
            <p:nvSpPr>
              <p:cNvPr id="100" name="Google Shape;100;p8"/>
              <p:cNvSpPr/>
              <p:nvPr/>
            </p:nvSpPr>
            <p:spPr>
              <a:xfrm>
                <a:off x="149815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a:hlinkClick r:id="" action="ppaction://hlinkshowjump?jump=nextslide"/>
              </p:cNvPr>
              <p:cNvSpPr/>
              <p:nvPr/>
            </p:nvSpPr>
            <p:spPr>
              <a:xfrm>
                <a:off x="158590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8"/>
            <p:cNvGrpSpPr/>
            <p:nvPr/>
          </p:nvGrpSpPr>
          <p:grpSpPr>
            <a:xfrm>
              <a:off x="720000" y="4498350"/>
              <a:ext cx="385800" cy="210300"/>
              <a:chOff x="720000" y="4498350"/>
              <a:chExt cx="385800" cy="210300"/>
            </a:xfrm>
          </p:grpSpPr>
          <p:sp>
            <p:nvSpPr>
              <p:cNvPr id="103" name="Google Shape;103;p8"/>
              <p:cNvSpPr/>
              <p:nvPr/>
            </p:nvSpPr>
            <p:spPr>
              <a:xfrm rot="10800000">
                <a:off x="72000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hlinkshowjump?jump=previousslide"/>
              </p:cNvPr>
              <p:cNvSpPr/>
              <p:nvPr/>
            </p:nvSpPr>
            <p:spPr>
              <a:xfrm rot="10800000">
                <a:off x="80775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8"/>
            <p:cNvGrpSpPr/>
            <p:nvPr/>
          </p:nvGrpSpPr>
          <p:grpSpPr>
            <a:xfrm>
              <a:off x="1172075" y="4498350"/>
              <a:ext cx="259800" cy="210300"/>
              <a:chOff x="1172075" y="4498350"/>
              <a:chExt cx="259800" cy="210300"/>
            </a:xfrm>
          </p:grpSpPr>
          <p:sp>
            <p:nvSpPr>
              <p:cNvPr id="106" name="Google Shape;106;p8"/>
              <p:cNvSpPr/>
              <p:nvPr/>
            </p:nvSpPr>
            <p:spPr>
              <a:xfrm>
                <a:off x="1172075" y="4498350"/>
                <a:ext cx="259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a:hlinkClick r:id="" action="ppaction://hlinkshowjump?jump=firstslide"/>
              </p:cNvPr>
              <p:cNvSpPr/>
              <p:nvPr/>
            </p:nvSpPr>
            <p:spPr>
              <a:xfrm rot="-5400000">
                <a:off x="1246925" y="4549500"/>
                <a:ext cx="110100" cy="108000"/>
              </a:xfrm>
              <a:prstGeom prst="rightArrow">
                <a:avLst>
                  <a:gd name="adj1" fmla="val 67236"/>
                  <a:gd name="adj2" fmla="val 6311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8"/>
            <p:cNvSpPr/>
            <p:nvPr/>
          </p:nvSpPr>
          <p:spPr>
            <a:xfrm>
              <a:off x="1987250" y="4498450"/>
              <a:ext cx="6436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9"/>
        <p:cNvGrpSpPr/>
        <p:nvPr/>
      </p:nvGrpSpPr>
      <p:grpSpPr>
        <a:xfrm>
          <a:off x="0" y="0"/>
          <a:ext cx="0" cy="0"/>
          <a:chOff x="0" y="0"/>
          <a:chExt cx="0" cy="0"/>
        </a:xfrm>
      </p:grpSpPr>
      <p:sp>
        <p:nvSpPr>
          <p:cNvPr id="110" name="Google Shape;110;p9"/>
          <p:cNvSpPr/>
          <p:nvPr/>
        </p:nvSpPr>
        <p:spPr>
          <a:xfrm>
            <a:off x="121425" y="140275"/>
            <a:ext cx="8901300" cy="4863000"/>
          </a:xfrm>
          <a:prstGeom prst="roundRect">
            <a:avLst>
              <a:gd name="adj" fmla="val 4005"/>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txBox="1">
            <a:spLocks noGrp="1"/>
          </p:cNvSpPr>
          <p:nvPr>
            <p:ph type="title"/>
          </p:nvPr>
        </p:nvSpPr>
        <p:spPr>
          <a:xfrm>
            <a:off x="1172075" y="1484875"/>
            <a:ext cx="4432800" cy="14823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9500" b="1"/>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12" name="Google Shape;112;p9"/>
          <p:cNvSpPr txBox="1">
            <a:spLocks noGrp="1"/>
          </p:cNvSpPr>
          <p:nvPr>
            <p:ph type="subTitle" idx="1"/>
          </p:nvPr>
        </p:nvSpPr>
        <p:spPr>
          <a:xfrm>
            <a:off x="1172075" y="2967175"/>
            <a:ext cx="4432800" cy="626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13" name="Google Shape;113;p9"/>
          <p:cNvGrpSpPr/>
          <p:nvPr/>
        </p:nvGrpSpPr>
        <p:grpSpPr>
          <a:xfrm>
            <a:off x="720000" y="4498350"/>
            <a:ext cx="7704050" cy="210400"/>
            <a:chOff x="720000" y="4498350"/>
            <a:chExt cx="7704050" cy="210400"/>
          </a:xfrm>
        </p:grpSpPr>
        <p:grpSp>
          <p:nvGrpSpPr>
            <p:cNvPr id="114" name="Google Shape;114;p9"/>
            <p:cNvGrpSpPr/>
            <p:nvPr/>
          </p:nvGrpSpPr>
          <p:grpSpPr>
            <a:xfrm>
              <a:off x="1498150" y="4498350"/>
              <a:ext cx="385800" cy="210300"/>
              <a:chOff x="1498150" y="4498350"/>
              <a:chExt cx="385800" cy="210300"/>
            </a:xfrm>
          </p:grpSpPr>
          <p:sp>
            <p:nvSpPr>
              <p:cNvPr id="115" name="Google Shape;115;p9"/>
              <p:cNvSpPr/>
              <p:nvPr/>
            </p:nvSpPr>
            <p:spPr>
              <a:xfrm>
                <a:off x="149815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hlinkshowjump?jump=nextslide"/>
              </p:cNvPr>
              <p:cNvSpPr/>
              <p:nvPr/>
            </p:nvSpPr>
            <p:spPr>
              <a:xfrm>
                <a:off x="158590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9"/>
            <p:cNvGrpSpPr/>
            <p:nvPr/>
          </p:nvGrpSpPr>
          <p:grpSpPr>
            <a:xfrm>
              <a:off x="720000" y="4498350"/>
              <a:ext cx="385800" cy="210300"/>
              <a:chOff x="720000" y="4498350"/>
              <a:chExt cx="385800" cy="210300"/>
            </a:xfrm>
          </p:grpSpPr>
          <p:sp>
            <p:nvSpPr>
              <p:cNvPr id="118" name="Google Shape;118;p9"/>
              <p:cNvSpPr/>
              <p:nvPr/>
            </p:nvSpPr>
            <p:spPr>
              <a:xfrm rot="10800000">
                <a:off x="72000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a:hlinkClick r:id="" action="ppaction://hlinkshowjump?jump=previousslide"/>
              </p:cNvPr>
              <p:cNvSpPr/>
              <p:nvPr/>
            </p:nvSpPr>
            <p:spPr>
              <a:xfrm rot="10800000">
                <a:off x="80775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9"/>
            <p:cNvGrpSpPr/>
            <p:nvPr/>
          </p:nvGrpSpPr>
          <p:grpSpPr>
            <a:xfrm>
              <a:off x="1172075" y="4498350"/>
              <a:ext cx="259800" cy="210300"/>
              <a:chOff x="1172075" y="4498350"/>
              <a:chExt cx="259800" cy="210300"/>
            </a:xfrm>
          </p:grpSpPr>
          <p:sp>
            <p:nvSpPr>
              <p:cNvPr id="121" name="Google Shape;121;p9"/>
              <p:cNvSpPr/>
              <p:nvPr/>
            </p:nvSpPr>
            <p:spPr>
              <a:xfrm>
                <a:off x="1172075" y="4498350"/>
                <a:ext cx="259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a:hlinkClick r:id="" action="ppaction://hlinkshowjump?jump=firstslide"/>
              </p:cNvPr>
              <p:cNvSpPr/>
              <p:nvPr/>
            </p:nvSpPr>
            <p:spPr>
              <a:xfrm rot="-5400000">
                <a:off x="1246925" y="4549500"/>
                <a:ext cx="110100" cy="108000"/>
              </a:xfrm>
              <a:prstGeom prst="rightArrow">
                <a:avLst>
                  <a:gd name="adj1" fmla="val 67236"/>
                  <a:gd name="adj2" fmla="val 6311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9"/>
            <p:cNvSpPr/>
            <p:nvPr/>
          </p:nvSpPr>
          <p:spPr>
            <a:xfrm>
              <a:off x="1987250" y="4498450"/>
              <a:ext cx="6436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4"/>
        <p:cNvGrpSpPr/>
        <p:nvPr/>
      </p:nvGrpSpPr>
      <p:grpSpPr>
        <a:xfrm>
          <a:off x="0" y="0"/>
          <a:ext cx="0" cy="0"/>
          <a:chOff x="0" y="0"/>
          <a:chExt cx="0" cy="0"/>
        </a:xfrm>
      </p:grpSpPr>
      <p:sp>
        <p:nvSpPr>
          <p:cNvPr id="125" name="Google Shape;125;p10"/>
          <p:cNvSpPr txBox="1">
            <a:spLocks noGrp="1"/>
          </p:cNvSpPr>
          <p:nvPr>
            <p:ph type="body" idx="1"/>
          </p:nvPr>
        </p:nvSpPr>
        <p:spPr>
          <a:xfrm>
            <a:off x="720000" y="3817150"/>
            <a:ext cx="7704000" cy="605100"/>
          </a:xfrm>
          <a:prstGeom prst="rect">
            <a:avLst/>
          </a:prstGeom>
          <a:solidFill>
            <a:schemeClr val="accent4"/>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2700" b="1"/>
            </a:lvl1pPr>
          </a:lstStyle>
          <a:p>
            <a:endParaRPr/>
          </a:p>
        </p:txBody>
      </p:sp>
      <p:sp>
        <p:nvSpPr>
          <p:cNvPr id="126" name="Google Shape;126;p10"/>
          <p:cNvSpPr/>
          <p:nvPr/>
        </p:nvSpPr>
        <p:spPr>
          <a:xfrm>
            <a:off x="121425" y="140275"/>
            <a:ext cx="8901300" cy="4863000"/>
          </a:xfrm>
          <a:prstGeom prst="roundRect">
            <a:avLst>
              <a:gd name="adj" fmla="val 4005"/>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0"/>
          <p:cNvGrpSpPr/>
          <p:nvPr/>
        </p:nvGrpSpPr>
        <p:grpSpPr>
          <a:xfrm>
            <a:off x="720000" y="4498350"/>
            <a:ext cx="7704050" cy="210400"/>
            <a:chOff x="720000" y="4498350"/>
            <a:chExt cx="7704050" cy="210400"/>
          </a:xfrm>
        </p:grpSpPr>
        <p:grpSp>
          <p:nvGrpSpPr>
            <p:cNvPr id="128" name="Google Shape;128;p10"/>
            <p:cNvGrpSpPr/>
            <p:nvPr/>
          </p:nvGrpSpPr>
          <p:grpSpPr>
            <a:xfrm>
              <a:off x="1498150" y="4498350"/>
              <a:ext cx="385800" cy="210300"/>
              <a:chOff x="1498150" y="4498350"/>
              <a:chExt cx="385800" cy="210300"/>
            </a:xfrm>
          </p:grpSpPr>
          <p:sp>
            <p:nvSpPr>
              <p:cNvPr id="129" name="Google Shape;129;p10"/>
              <p:cNvSpPr/>
              <p:nvPr/>
            </p:nvSpPr>
            <p:spPr>
              <a:xfrm>
                <a:off x="149815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a:hlinkClick r:id="" action="ppaction://hlinkshowjump?jump=nextslide"/>
              </p:cNvPr>
              <p:cNvSpPr/>
              <p:nvPr/>
            </p:nvSpPr>
            <p:spPr>
              <a:xfrm>
                <a:off x="158590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0"/>
            <p:cNvGrpSpPr/>
            <p:nvPr/>
          </p:nvGrpSpPr>
          <p:grpSpPr>
            <a:xfrm>
              <a:off x="720000" y="4498350"/>
              <a:ext cx="385800" cy="210300"/>
              <a:chOff x="720000" y="4498350"/>
              <a:chExt cx="385800" cy="210300"/>
            </a:xfrm>
          </p:grpSpPr>
          <p:sp>
            <p:nvSpPr>
              <p:cNvPr id="132" name="Google Shape;132;p10"/>
              <p:cNvSpPr/>
              <p:nvPr/>
            </p:nvSpPr>
            <p:spPr>
              <a:xfrm rot="10800000">
                <a:off x="72000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a:hlinkClick r:id="" action="ppaction://hlinkshowjump?jump=previousslide"/>
              </p:cNvPr>
              <p:cNvSpPr/>
              <p:nvPr/>
            </p:nvSpPr>
            <p:spPr>
              <a:xfrm rot="10800000">
                <a:off x="80775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10"/>
            <p:cNvGrpSpPr/>
            <p:nvPr/>
          </p:nvGrpSpPr>
          <p:grpSpPr>
            <a:xfrm>
              <a:off x="1172075" y="4498350"/>
              <a:ext cx="259800" cy="210300"/>
              <a:chOff x="1172075" y="4498350"/>
              <a:chExt cx="259800" cy="210300"/>
            </a:xfrm>
          </p:grpSpPr>
          <p:sp>
            <p:nvSpPr>
              <p:cNvPr id="135" name="Google Shape;135;p10"/>
              <p:cNvSpPr/>
              <p:nvPr/>
            </p:nvSpPr>
            <p:spPr>
              <a:xfrm>
                <a:off x="1172075" y="4498350"/>
                <a:ext cx="259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a:hlinkClick r:id="" action="ppaction://hlinkshowjump?jump=firstslide"/>
              </p:cNvPr>
              <p:cNvSpPr/>
              <p:nvPr/>
            </p:nvSpPr>
            <p:spPr>
              <a:xfrm rot="-5400000">
                <a:off x="1246925" y="4549500"/>
                <a:ext cx="110100" cy="108000"/>
              </a:xfrm>
              <a:prstGeom prst="rightArrow">
                <a:avLst>
                  <a:gd name="adj1" fmla="val 67236"/>
                  <a:gd name="adj2" fmla="val 6311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0"/>
            <p:cNvSpPr/>
            <p:nvPr/>
          </p:nvSpPr>
          <p:spPr>
            <a:xfrm>
              <a:off x="1987250" y="4498450"/>
              <a:ext cx="6436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8"/>
        <p:cNvGrpSpPr/>
        <p:nvPr/>
      </p:nvGrpSpPr>
      <p:grpSpPr>
        <a:xfrm>
          <a:off x="0" y="0"/>
          <a:ext cx="0" cy="0"/>
          <a:chOff x="0" y="0"/>
          <a:chExt cx="0" cy="0"/>
        </a:xfrm>
      </p:grpSpPr>
      <p:sp>
        <p:nvSpPr>
          <p:cNvPr id="139" name="Google Shape;139;p11"/>
          <p:cNvSpPr/>
          <p:nvPr/>
        </p:nvSpPr>
        <p:spPr>
          <a:xfrm>
            <a:off x="121425" y="140275"/>
            <a:ext cx="8901300" cy="4863000"/>
          </a:xfrm>
          <a:prstGeom prst="roundRect">
            <a:avLst>
              <a:gd name="adj" fmla="val 4005"/>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txBox="1">
            <a:spLocks noGrp="1"/>
          </p:cNvSpPr>
          <p:nvPr>
            <p:ph type="title" hasCustomPrompt="1"/>
          </p:nvPr>
        </p:nvSpPr>
        <p:spPr>
          <a:xfrm>
            <a:off x="1143150" y="1639900"/>
            <a:ext cx="6857700" cy="1210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b="1"/>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1" name="Google Shape;141;p11"/>
          <p:cNvSpPr txBox="1">
            <a:spLocks noGrp="1"/>
          </p:cNvSpPr>
          <p:nvPr>
            <p:ph type="body" idx="1"/>
          </p:nvPr>
        </p:nvSpPr>
        <p:spPr>
          <a:xfrm>
            <a:off x="2441850" y="3013100"/>
            <a:ext cx="4260300" cy="4905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5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142" name="Google Shape;142;p11"/>
          <p:cNvGrpSpPr/>
          <p:nvPr/>
        </p:nvGrpSpPr>
        <p:grpSpPr>
          <a:xfrm>
            <a:off x="720000" y="4498350"/>
            <a:ext cx="7704050" cy="210400"/>
            <a:chOff x="720000" y="4498350"/>
            <a:chExt cx="7704050" cy="210400"/>
          </a:xfrm>
        </p:grpSpPr>
        <p:grpSp>
          <p:nvGrpSpPr>
            <p:cNvPr id="143" name="Google Shape;143;p11"/>
            <p:cNvGrpSpPr/>
            <p:nvPr/>
          </p:nvGrpSpPr>
          <p:grpSpPr>
            <a:xfrm>
              <a:off x="1498150" y="4498350"/>
              <a:ext cx="385800" cy="210300"/>
              <a:chOff x="1498150" y="4498350"/>
              <a:chExt cx="385800" cy="210300"/>
            </a:xfrm>
          </p:grpSpPr>
          <p:sp>
            <p:nvSpPr>
              <p:cNvPr id="144" name="Google Shape;144;p11"/>
              <p:cNvSpPr/>
              <p:nvPr/>
            </p:nvSpPr>
            <p:spPr>
              <a:xfrm>
                <a:off x="149815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a:hlinkClick r:id="" action="ppaction://hlinkshowjump?jump=nextslide"/>
              </p:cNvPr>
              <p:cNvSpPr/>
              <p:nvPr/>
            </p:nvSpPr>
            <p:spPr>
              <a:xfrm>
                <a:off x="158590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1"/>
            <p:cNvGrpSpPr/>
            <p:nvPr/>
          </p:nvGrpSpPr>
          <p:grpSpPr>
            <a:xfrm>
              <a:off x="720000" y="4498350"/>
              <a:ext cx="385800" cy="210300"/>
              <a:chOff x="720000" y="4498350"/>
              <a:chExt cx="385800" cy="210300"/>
            </a:xfrm>
          </p:grpSpPr>
          <p:sp>
            <p:nvSpPr>
              <p:cNvPr id="147" name="Google Shape;147;p11"/>
              <p:cNvSpPr/>
              <p:nvPr/>
            </p:nvSpPr>
            <p:spPr>
              <a:xfrm rot="10800000">
                <a:off x="720000" y="4498350"/>
                <a:ext cx="385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a:hlinkClick r:id="" action="ppaction://hlinkshowjump?jump=previousslide"/>
              </p:cNvPr>
              <p:cNvSpPr/>
              <p:nvPr/>
            </p:nvSpPr>
            <p:spPr>
              <a:xfrm rot="10800000">
                <a:off x="807750" y="4550850"/>
                <a:ext cx="210300" cy="105300"/>
              </a:xfrm>
              <a:prstGeom prst="rightArrow">
                <a:avLst>
                  <a:gd name="adj1" fmla="val 50000"/>
                  <a:gd name="adj2" fmla="val 5000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1"/>
            <p:cNvGrpSpPr/>
            <p:nvPr/>
          </p:nvGrpSpPr>
          <p:grpSpPr>
            <a:xfrm>
              <a:off x="1172075" y="4498350"/>
              <a:ext cx="259800" cy="210300"/>
              <a:chOff x="1172075" y="4498350"/>
              <a:chExt cx="259800" cy="210300"/>
            </a:xfrm>
          </p:grpSpPr>
          <p:sp>
            <p:nvSpPr>
              <p:cNvPr id="150" name="Google Shape;150;p11"/>
              <p:cNvSpPr/>
              <p:nvPr/>
            </p:nvSpPr>
            <p:spPr>
              <a:xfrm>
                <a:off x="1172075" y="4498350"/>
                <a:ext cx="259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a:hlinkClick r:id="" action="ppaction://hlinkshowjump?jump=firstslide"/>
              </p:cNvPr>
              <p:cNvSpPr/>
              <p:nvPr/>
            </p:nvSpPr>
            <p:spPr>
              <a:xfrm rot="-5400000">
                <a:off x="1246925" y="4549500"/>
                <a:ext cx="110100" cy="108000"/>
              </a:xfrm>
              <a:prstGeom prst="rightArrow">
                <a:avLst>
                  <a:gd name="adj1" fmla="val 67236"/>
                  <a:gd name="adj2" fmla="val 63110"/>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11"/>
            <p:cNvSpPr/>
            <p:nvPr/>
          </p:nvSpPr>
          <p:spPr>
            <a:xfrm>
              <a:off x="1987250" y="4498450"/>
              <a:ext cx="6436800" cy="2103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M Sans"/>
              <a:buNone/>
              <a:defRPr sz="2800" b="1">
                <a:solidFill>
                  <a:schemeClr val="dk1"/>
                </a:solidFill>
                <a:latin typeface="DM Sans"/>
                <a:ea typeface="DM Sans"/>
                <a:cs typeface="DM Sans"/>
                <a:sym typeface="DM Sans"/>
              </a:defRPr>
            </a:lvl1pPr>
            <a:lvl2pPr lvl="1">
              <a:spcBef>
                <a:spcPts val="0"/>
              </a:spcBef>
              <a:spcAft>
                <a:spcPts val="0"/>
              </a:spcAft>
              <a:buClr>
                <a:schemeClr val="dk1"/>
              </a:buClr>
              <a:buSzPts val="2800"/>
              <a:buFont typeface="DM Sans"/>
              <a:buNone/>
              <a:defRPr sz="2800">
                <a:solidFill>
                  <a:schemeClr val="dk1"/>
                </a:solidFill>
                <a:latin typeface="DM Sans"/>
                <a:ea typeface="DM Sans"/>
                <a:cs typeface="DM Sans"/>
                <a:sym typeface="DM Sans"/>
              </a:defRPr>
            </a:lvl2pPr>
            <a:lvl3pPr lvl="2">
              <a:spcBef>
                <a:spcPts val="0"/>
              </a:spcBef>
              <a:spcAft>
                <a:spcPts val="0"/>
              </a:spcAft>
              <a:buClr>
                <a:schemeClr val="dk1"/>
              </a:buClr>
              <a:buSzPts val="2800"/>
              <a:buFont typeface="DM Sans"/>
              <a:buNone/>
              <a:defRPr sz="2800">
                <a:solidFill>
                  <a:schemeClr val="dk1"/>
                </a:solidFill>
                <a:latin typeface="DM Sans"/>
                <a:ea typeface="DM Sans"/>
                <a:cs typeface="DM Sans"/>
                <a:sym typeface="DM Sans"/>
              </a:defRPr>
            </a:lvl3pPr>
            <a:lvl4pPr lvl="3">
              <a:spcBef>
                <a:spcPts val="0"/>
              </a:spcBef>
              <a:spcAft>
                <a:spcPts val="0"/>
              </a:spcAft>
              <a:buClr>
                <a:schemeClr val="dk1"/>
              </a:buClr>
              <a:buSzPts val="2800"/>
              <a:buFont typeface="DM Sans"/>
              <a:buNone/>
              <a:defRPr sz="2800">
                <a:solidFill>
                  <a:schemeClr val="dk1"/>
                </a:solidFill>
                <a:latin typeface="DM Sans"/>
                <a:ea typeface="DM Sans"/>
                <a:cs typeface="DM Sans"/>
                <a:sym typeface="DM Sans"/>
              </a:defRPr>
            </a:lvl4pPr>
            <a:lvl5pPr lvl="4">
              <a:spcBef>
                <a:spcPts val="0"/>
              </a:spcBef>
              <a:spcAft>
                <a:spcPts val="0"/>
              </a:spcAft>
              <a:buClr>
                <a:schemeClr val="dk1"/>
              </a:buClr>
              <a:buSzPts val="2800"/>
              <a:buFont typeface="DM Sans"/>
              <a:buNone/>
              <a:defRPr sz="2800">
                <a:solidFill>
                  <a:schemeClr val="dk1"/>
                </a:solidFill>
                <a:latin typeface="DM Sans"/>
                <a:ea typeface="DM Sans"/>
                <a:cs typeface="DM Sans"/>
                <a:sym typeface="DM Sans"/>
              </a:defRPr>
            </a:lvl5pPr>
            <a:lvl6pPr lvl="5">
              <a:spcBef>
                <a:spcPts val="0"/>
              </a:spcBef>
              <a:spcAft>
                <a:spcPts val="0"/>
              </a:spcAft>
              <a:buClr>
                <a:schemeClr val="dk1"/>
              </a:buClr>
              <a:buSzPts val="2800"/>
              <a:buFont typeface="DM Sans"/>
              <a:buNone/>
              <a:defRPr sz="2800">
                <a:solidFill>
                  <a:schemeClr val="dk1"/>
                </a:solidFill>
                <a:latin typeface="DM Sans"/>
                <a:ea typeface="DM Sans"/>
                <a:cs typeface="DM Sans"/>
                <a:sym typeface="DM Sans"/>
              </a:defRPr>
            </a:lvl6pPr>
            <a:lvl7pPr lvl="6">
              <a:spcBef>
                <a:spcPts val="0"/>
              </a:spcBef>
              <a:spcAft>
                <a:spcPts val="0"/>
              </a:spcAft>
              <a:buClr>
                <a:schemeClr val="dk1"/>
              </a:buClr>
              <a:buSzPts val="2800"/>
              <a:buFont typeface="DM Sans"/>
              <a:buNone/>
              <a:defRPr sz="2800">
                <a:solidFill>
                  <a:schemeClr val="dk1"/>
                </a:solidFill>
                <a:latin typeface="DM Sans"/>
                <a:ea typeface="DM Sans"/>
                <a:cs typeface="DM Sans"/>
                <a:sym typeface="DM Sans"/>
              </a:defRPr>
            </a:lvl7pPr>
            <a:lvl8pPr lvl="7">
              <a:spcBef>
                <a:spcPts val="0"/>
              </a:spcBef>
              <a:spcAft>
                <a:spcPts val="0"/>
              </a:spcAft>
              <a:buClr>
                <a:schemeClr val="dk1"/>
              </a:buClr>
              <a:buSzPts val="2800"/>
              <a:buFont typeface="DM Sans"/>
              <a:buNone/>
              <a:defRPr sz="2800">
                <a:solidFill>
                  <a:schemeClr val="dk1"/>
                </a:solidFill>
                <a:latin typeface="DM Sans"/>
                <a:ea typeface="DM Sans"/>
                <a:cs typeface="DM Sans"/>
                <a:sym typeface="DM Sans"/>
              </a:defRPr>
            </a:lvl8pPr>
            <a:lvl9pPr lvl="8">
              <a:spcBef>
                <a:spcPts val="0"/>
              </a:spcBef>
              <a:spcAft>
                <a:spcPts val="0"/>
              </a:spcAft>
              <a:buClr>
                <a:schemeClr val="dk1"/>
              </a:buClr>
              <a:buSzPts val="2800"/>
              <a:buFont typeface="DM Sans"/>
              <a:buNone/>
              <a:defRPr sz="2800">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67" r:id="rId12"/>
    <p:sldLayoutId id="2147483677"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pos="2880">
          <p15:clr>
            <a:srgbClr val="EA4335"/>
          </p15:clr>
        </p15:guide>
        <p15:guide id="4" orient="horz" pos="1620">
          <p15:clr>
            <a:srgbClr val="EA4335"/>
          </p15:clr>
        </p15:guide>
        <p15:guide id="5" orient="horz" pos="340">
          <p15:clr>
            <a:srgbClr val="EA4335"/>
          </p15:clr>
        </p15:guide>
        <p15:guide id="6" orient="horz" pos="2900">
          <p15:clr>
            <a:srgbClr val="EA4335"/>
          </p15:clr>
        </p15:guide>
        <p15:guide id="7" orient="horz" pos="174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online.hbs.edu/blog/post/data-life-cycle&#8203;" TargetMode="External"/><Relationship Id="rId2" Type="http://schemas.openxmlformats.org/officeDocument/2006/relationships/hyperlink" Target="https://www.youtube.com/watch?v=SN2VDCBzSlE"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communitycrimemap.com/"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jpeg"/><Relationship Id="rId5" Type="http://schemas.openxmlformats.org/officeDocument/2006/relationships/hyperlink" Target="https://www.dallasopendata.com/Public-Safety/Police-Incidents/qv6i-rri7/about_data" TargetMode="External"/><Relationship Id="rId4" Type="http://schemas.openxmlformats.org/officeDocument/2006/relationships/hyperlink" Target="https://data.syr.gov/datasets/5b53f40abbc54c559ca991c96816cc17_0/abou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1"/>
        <p:cNvGrpSpPr/>
        <p:nvPr/>
      </p:nvGrpSpPr>
      <p:grpSpPr>
        <a:xfrm>
          <a:off x="0" y="0"/>
          <a:ext cx="0" cy="0"/>
          <a:chOff x="0" y="0"/>
          <a:chExt cx="0" cy="0"/>
        </a:xfrm>
      </p:grpSpPr>
      <p:sp>
        <p:nvSpPr>
          <p:cNvPr id="542" name="Google Shape;542;p36"/>
          <p:cNvSpPr txBox="1">
            <a:spLocks noGrp="1"/>
          </p:cNvSpPr>
          <p:nvPr>
            <p:ph type="ctrTitle"/>
          </p:nvPr>
        </p:nvSpPr>
        <p:spPr>
          <a:xfrm>
            <a:off x="632782" y="874782"/>
            <a:ext cx="40152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COMBATTING NEIGHBORHOOD THEFTS</a:t>
            </a:r>
            <a:endParaRPr sz="3400">
              <a:solidFill>
                <a:schemeClr val="accent3"/>
              </a:solidFill>
            </a:endParaRPr>
          </a:p>
        </p:txBody>
      </p:sp>
      <p:sp>
        <p:nvSpPr>
          <p:cNvPr id="543" name="Google Shape;543;p36"/>
          <p:cNvSpPr txBox="1">
            <a:spLocks noGrp="1"/>
          </p:cNvSpPr>
          <p:nvPr>
            <p:ph type="subTitle" idx="1"/>
          </p:nvPr>
        </p:nvSpPr>
        <p:spPr>
          <a:xfrm>
            <a:off x="751954" y="2359839"/>
            <a:ext cx="3326751" cy="38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M Sans"/>
                <a:ea typeface="DM Sans"/>
                <a:cs typeface="DM Sans"/>
                <a:sym typeface="DM Sans"/>
              </a:rPr>
              <a:t>- A DATA ENGINEERING APPROACH</a:t>
            </a:r>
            <a:endParaRPr b="1">
              <a:latin typeface="DM Sans"/>
              <a:ea typeface="DM Sans"/>
              <a:cs typeface="DM Sans"/>
              <a:sym typeface="DM Sans"/>
            </a:endParaRPr>
          </a:p>
        </p:txBody>
      </p:sp>
      <p:grpSp>
        <p:nvGrpSpPr>
          <p:cNvPr id="544" name="Google Shape;544;p36"/>
          <p:cNvGrpSpPr/>
          <p:nvPr/>
        </p:nvGrpSpPr>
        <p:grpSpPr>
          <a:xfrm flipH="1">
            <a:off x="220511" y="199879"/>
            <a:ext cx="831725" cy="680221"/>
            <a:chOff x="3458975" y="1001825"/>
            <a:chExt cx="578350" cy="473000"/>
          </a:xfrm>
        </p:grpSpPr>
        <p:sp>
          <p:nvSpPr>
            <p:cNvPr id="545" name="Google Shape;545;p36"/>
            <p:cNvSpPr/>
            <p:nvPr/>
          </p:nvSpPr>
          <p:spPr>
            <a:xfrm>
              <a:off x="3970650" y="1224750"/>
              <a:ext cx="66675" cy="99100"/>
            </a:xfrm>
            <a:custGeom>
              <a:avLst/>
              <a:gdLst/>
              <a:ahLst/>
              <a:cxnLst/>
              <a:rect l="l" t="t" r="r" b="b"/>
              <a:pathLst>
                <a:path w="2667" h="3964" extrusionOk="0">
                  <a:moveTo>
                    <a:pt x="921" y="1"/>
                  </a:moveTo>
                  <a:cubicBezTo>
                    <a:pt x="806" y="1"/>
                    <a:pt x="699" y="30"/>
                    <a:pt x="602" y="84"/>
                  </a:cubicBezTo>
                  <a:lnTo>
                    <a:pt x="593" y="74"/>
                  </a:lnTo>
                  <a:lnTo>
                    <a:pt x="1" y="428"/>
                  </a:lnTo>
                  <a:lnTo>
                    <a:pt x="173" y="820"/>
                  </a:lnTo>
                  <a:cubicBezTo>
                    <a:pt x="153" y="906"/>
                    <a:pt x="144" y="1001"/>
                    <a:pt x="144" y="1106"/>
                  </a:cubicBezTo>
                  <a:cubicBezTo>
                    <a:pt x="144" y="2005"/>
                    <a:pt x="679" y="3037"/>
                    <a:pt x="1338" y="3467"/>
                  </a:cubicBezTo>
                  <a:lnTo>
                    <a:pt x="1558" y="3963"/>
                  </a:lnTo>
                  <a:lnTo>
                    <a:pt x="2236" y="3572"/>
                  </a:lnTo>
                  <a:cubicBezTo>
                    <a:pt x="2504" y="3409"/>
                    <a:pt x="2666" y="3065"/>
                    <a:pt x="2666" y="2559"/>
                  </a:cubicBezTo>
                  <a:cubicBezTo>
                    <a:pt x="2666" y="1632"/>
                    <a:pt x="2103" y="552"/>
                    <a:pt x="1405" y="151"/>
                  </a:cubicBezTo>
                  <a:cubicBezTo>
                    <a:pt x="1233" y="49"/>
                    <a:pt x="1070" y="1"/>
                    <a:pt x="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3959425" y="1233350"/>
              <a:ext cx="63075" cy="91625"/>
            </a:xfrm>
            <a:custGeom>
              <a:avLst/>
              <a:gdLst/>
              <a:ahLst/>
              <a:cxnLst/>
              <a:rect l="l" t="t" r="r" b="b"/>
              <a:pathLst>
                <a:path w="2523" h="3665" extrusionOk="0">
                  <a:moveTo>
                    <a:pt x="762" y="0"/>
                  </a:moveTo>
                  <a:cubicBezTo>
                    <a:pt x="314" y="0"/>
                    <a:pt x="0" y="415"/>
                    <a:pt x="0" y="1106"/>
                  </a:cubicBezTo>
                  <a:cubicBezTo>
                    <a:pt x="0" y="2033"/>
                    <a:pt x="564" y="3113"/>
                    <a:pt x="1262" y="3514"/>
                  </a:cubicBezTo>
                  <a:cubicBezTo>
                    <a:pt x="1439" y="3616"/>
                    <a:pt x="1608" y="3665"/>
                    <a:pt x="1761" y="3665"/>
                  </a:cubicBezTo>
                  <a:cubicBezTo>
                    <a:pt x="2210" y="3665"/>
                    <a:pt x="2523" y="3250"/>
                    <a:pt x="2523" y="2559"/>
                  </a:cubicBezTo>
                  <a:cubicBezTo>
                    <a:pt x="2523" y="1632"/>
                    <a:pt x="1959" y="552"/>
                    <a:pt x="1262" y="151"/>
                  </a:cubicBezTo>
                  <a:cubicBezTo>
                    <a:pt x="1084" y="49"/>
                    <a:pt x="91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3706925" y="1266525"/>
              <a:ext cx="291450" cy="208300"/>
            </a:xfrm>
            <a:custGeom>
              <a:avLst/>
              <a:gdLst/>
              <a:ahLst/>
              <a:cxnLst/>
              <a:rect l="l" t="t" r="r" b="b"/>
              <a:pathLst>
                <a:path w="11658" h="8332" extrusionOk="0">
                  <a:moveTo>
                    <a:pt x="11111" y="0"/>
                  </a:moveTo>
                  <a:cubicBezTo>
                    <a:pt x="11059" y="0"/>
                    <a:pt x="11014" y="17"/>
                    <a:pt x="10979" y="47"/>
                  </a:cubicBezTo>
                  <a:cubicBezTo>
                    <a:pt x="10636" y="248"/>
                    <a:pt x="6947" y="2407"/>
                    <a:pt x="5428" y="3248"/>
                  </a:cubicBezTo>
                  <a:cubicBezTo>
                    <a:pt x="5208" y="3372"/>
                    <a:pt x="4998" y="3487"/>
                    <a:pt x="4807" y="3582"/>
                  </a:cubicBezTo>
                  <a:cubicBezTo>
                    <a:pt x="3546" y="4261"/>
                    <a:pt x="2714" y="4710"/>
                    <a:pt x="2322" y="6258"/>
                  </a:cubicBezTo>
                  <a:cubicBezTo>
                    <a:pt x="2170" y="6842"/>
                    <a:pt x="1695" y="7131"/>
                    <a:pt x="1385" y="7131"/>
                  </a:cubicBezTo>
                  <a:cubicBezTo>
                    <a:pt x="1365" y="7131"/>
                    <a:pt x="1347" y="7130"/>
                    <a:pt x="1329" y="7127"/>
                  </a:cubicBezTo>
                  <a:cubicBezTo>
                    <a:pt x="1252" y="7118"/>
                    <a:pt x="1204" y="7108"/>
                    <a:pt x="1204" y="6927"/>
                  </a:cubicBezTo>
                  <a:lnTo>
                    <a:pt x="1204" y="3019"/>
                  </a:lnTo>
                  <a:lnTo>
                    <a:pt x="1" y="3019"/>
                  </a:lnTo>
                  <a:lnTo>
                    <a:pt x="1" y="6927"/>
                  </a:lnTo>
                  <a:cubicBezTo>
                    <a:pt x="1" y="7682"/>
                    <a:pt x="459" y="8226"/>
                    <a:pt x="1176" y="8322"/>
                  </a:cubicBezTo>
                  <a:cubicBezTo>
                    <a:pt x="1243" y="8331"/>
                    <a:pt x="1310" y="8331"/>
                    <a:pt x="1386" y="8331"/>
                  </a:cubicBezTo>
                  <a:cubicBezTo>
                    <a:pt x="2227" y="8331"/>
                    <a:pt x="3192" y="7710"/>
                    <a:pt x="3479" y="6554"/>
                  </a:cubicBezTo>
                  <a:cubicBezTo>
                    <a:pt x="3746" y="5522"/>
                    <a:pt x="4224" y="5264"/>
                    <a:pt x="5380" y="4643"/>
                  </a:cubicBezTo>
                  <a:cubicBezTo>
                    <a:pt x="5571" y="4538"/>
                    <a:pt x="5781" y="4423"/>
                    <a:pt x="6011" y="4299"/>
                  </a:cubicBezTo>
                  <a:cubicBezTo>
                    <a:pt x="7606" y="3410"/>
                    <a:pt x="11476" y="1155"/>
                    <a:pt x="11515" y="1127"/>
                  </a:cubicBezTo>
                  <a:cubicBezTo>
                    <a:pt x="11601" y="1079"/>
                    <a:pt x="11658" y="974"/>
                    <a:pt x="11658" y="811"/>
                  </a:cubicBezTo>
                  <a:cubicBezTo>
                    <a:pt x="11658" y="515"/>
                    <a:pt x="11486" y="171"/>
                    <a:pt x="11266" y="47"/>
                  </a:cubicBezTo>
                  <a:cubicBezTo>
                    <a:pt x="11211" y="15"/>
                    <a:pt x="11158" y="0"/>
                    <a:pt x="11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3494325" y="1001825"/>
              <a:ext cx="455325" cy="449100"/>
            </a:xfrm>
            <a:custGeom>
              <a:avLst/>
              <a:gdLst/>
              <a:ahLst/>
              <a:cxnLst/>
              <a:rect l="l" t="t" r="r" b="b"/>
              <a:pathLst>
                <a:path w="18213" h="17964" extrusionOk="0">
                  <a:moveTo>
                    <a:pt x="12527" y="0"/>
                  </a:moveTo>
                  <a:cubicBezTo>
                    <a:pt x="12374" y="0"/>
                    <a:pt x="12222" y="48"/>
                    <a:pt x="12078" y="134"/>
                  </a:cubicBezTo>
                  <a:lnTo>
                    <a:pt x="0" y="7033"/>
                  </a:lnTo>
                  <a:lnTo>
                    <a:pt x="5514" y="17964"/>
                  </a:lnTo>
                  <a:lnTo>
                    <a:pt x="17668" y="11036"/>
                  </a:lnTo>
                  <a:lnTo>
                    <a:pt x="17668" y="11017"/>
                  </a:lnTo>
                  <a:cubicBezTo>
                    <a:pt x="17792" y="10960"/>
                    <a:pt x="17907" y="10864"/>
                    <a:pt x="17993" y="10740"/>
                  </a:cubicBezTo>
                  <a:cubicBezTo>
                    <a:pt x="18136" y="10539"/>
                    <a:pt x="18213" y="10262"/>
                    <a:pt x="18213" y="9957"/>
                  </a:cubicBezTo>
                  <a:lnTo>
                    <a:pt x="18213" y="4520"/>
                  </a:lnTo>
                  <a:cubicBezTo>
                    <a:pt x="18213" y="3736"/>
                    <a:pt x="17744" y="2857"/>
                    <a:pt x="17142" y="2513"/>
                  </a:cubicBezTo>
                  <a:lnTo>
                    <a:pt x="13072" y="153"/>
                  </a:lnTo>
                  <a:cubicBezTo>
                    <a:pt x="12890" y="48"/>
                    <a:pt x="12709" y="0"/>
                    <a:pt x="12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3949400" y="1109550"/>
              <a:ext cx="250" cy="139050"/>
            </a:xfrm>
            <a:custGeom>
              <a:avLst/>
              <a:gdLst/>
              <a:ahLst/>
              <a:cxnLst/>
              <a:rect l="l" t="t" r="r" b="b"/>
              <a:pathLst>
                <a:path w="10" h="5562" extrusionOk="0">
                  <a:moveTo>
                    <a:pt x="0" y="0"/>
                  </a:moveTo>
                  <a:lnTo>
                    <a:pt x="0" y="5562"/>
                  </a:lnTo>
                  <a:lnTo>
                    <a:pt x="10" y="5562"/>
                  </a:lnTo>
                  <a:lnTo>
                    <a:pt x="10" y="0"/>
                  </a:lnTo>
                  <a:close/>
                </a:path>
              </a:pathLst>
            </a:custGeom>
            <a:solidFill>
              <a:srgbClr val="D0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3660825" y="1109775"/>
              <a:ext cx="288825" cy="305575"/>
            </a:xfrm>
            <a:custGeom>
              <a:avLst/>
              <a:gdLst/>
              <a:ahLst/>
              <a:cxnLst/>
              <a:rect l="l" t="t" r="r" b="b"/>
              <a:pathLst>
                <a:path w="11553" h="12223" extrusionOk="0">
                  <a:moveTo>
                    <a:pt x="11543" y="1"/>
                  </a:moveTo>
                  <a:lnTo>
                    <a:pt x="0" y="6661"/>
                  </a:lnTo>
                  <a:lnTo>
                    <a:pt x="0" y="12222"/>
                  </a:lnTo>
                  <a:lnTo>
                    <a:pt x="11553" y="5553"/>
                  </a:lnTo>
                  <a:lnTo>
                    <a:pt x="11553" y="202"/>
                  </a:lnTo>
                  <a:cubicBezTo>
                    <a:pt x="11553" y="135"/>
                    <a:pt x="11553" y="68"/>
                    <a:pt x="11543" y="1"/>
                  </a:cubicBezTo>
                  <a:close/>
                </a:path>
              </a:pathLst>
            </a:custGeom>
            <a:solidFill>
              <a:srgbClr val="CF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3634550" y="1244025"/>
              <a:ext cx="43975" cy="205700"/>
            </a:xfrm>
            <a:custGeom>
              <a:avLst/>
              <a:gdLst/>
              <a:ahLst/>
              <a:cxnLst/>
              <a:rect l="l" t="t" r="r" b="b"/>
              <a:pathLst>
                <a:path w="1759" h="8228" extrusionOk="0">
                  <a:moveTo>
                    <a:pt x="1758" y="1"/>
                  </a:moveTo>
                  <a:lnTo>
                    <a:pt x="0" y="441"/>
                  </a:lnTo>
                  <a:lnTo>
                    <a:pt x="0" y="8228"/>
                  </a:lnTo>
                  <a:lnTo>
                    <a:pt x="1758" y="7225"/>
                  </a:lnTo>
                  <a:lnTo>
                    <a:pt x="17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3481175" y="1175250"/>
              <a:ext cx="165100" cy="277825"/>
            </a:xfrm>
            <a:custGeom>
              <a:avLst/>
              <a:gdLst/>
              <a:ahLst/>
              <a:cxnLst/>
              <a:rect l="l" t="t" r="r" b="b"/>
              <a:pathLst>
                <a:path w="6604" h="11113" extrusionOk="0">
                  <a:moveTo>
                    <a:pt x="918" y="0"/>
                  </a:moveTo>
                  <a:cubicBezTo>
                    <a:pt x="479" y="0"/>
                    <a:pt x="1" y="363"/>
                    <a:pt x="1" y="1156"/>
                  </a:cubicBezTo>
                  <a:lnTo>
                    <a:pt x="1" y="6593"/>
                  </a:lnTo>
                  <a:cubicBezTo>
                    <a:pt x="1" y="7367"/>
                    <a:pt x="469" y="8256"/>
                    <a:pt x="1071" y="8600"/>
                  </a:cubicBezTo>
                  <a:lnTo>
                    <a:pt x="5142" y="10950"/>
                  </a:lnTo>
                  <a:cubicBezTo>
                    <a:pt x="5323" y="11055"/>
                    <a:pt x="5505" y="11113"/>
                    <a:pt x="5686" y="11113"/>
                  </a:cubicBezTo>
                  <a:cubicBezTo>
                    <a:pt x="5963" y="11113"/>
                    <a:pt x="6212" y="10979"/>
                    <a:pt x="6384" y="10740"/>
                  </a:cubicBezTo>
                  <a:cubicBezTo>
                    <a:pt x="6527" y="10539"/>
                    <a:pt x="6603" y="10272"/>
                    <a:pt x="6603" y="9957"/>
                  </a:cubicBezTo>
                  <a:lnTo>
                    <a:pt x="6603" y="4520"/>
                  </a:lnTo>
                  <a:cubicBezTo>
                    <a:pt x="6603" y="3736"/>
                    <a:pt x="6135" y="2857"/>
                    <a:pt x="5533" y="2513"/>
                  </a:cubicBezTo>
                  <a:lnTo>
                    <a:pt x="1453" y="153"/>
                  </a:lnTo>
                  <a:cubicBezTo>
                    <a:pt x="1272" y="57"/>
                    <a:pt x="1090"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3490725" y="1184825"/>
              <a:ext cx="145750" cy="258425"/>
            </a:xfrm>
            <a:custGeom>
              <a:avLst/>
              <a:gdLst/>
              <a:ahLst/>
              <a:cxnLst/>
              <a:rect l="l" t="t" r="r" b="b"/>
              <a:pathLst>
                <a:path w="5830" h="10337" extrusionOk="0">
                  <a:moveTo>
                    <a:pt x="536" y="1"/>
                  </a:moveTo>
                  <a:cubicBezTo>
                    <a:pt x="224" y="1"/>
                    <a:pt x="1" y="289"/>
                    <a:pt x="1" y="773"/>
                  </a:cubicBezTo>
                  <a:lnTo>
                    <a:pt x="1" y="6210"/>
                  </a:lnTo>
                  <a:cubicBezTo>
                    <a:pt x="1" y="6850"/>
                    <a:pt x="402" y="7605"/>
                    <a:pt x="880" y="7882"/>
                  </a:cubicBezTo>
                  <a:lnTo>
                    <a:pt x="4960" y="10233"/>
                  </a:lnTo>
                  <a:cubicBezTo>
                    <a:pt x="5082" y="10303"/>
                    <a:pt x="5198" y="10337"/>
                    <a:pt x="5303" y="10337"/>
                  </a:cubicBezTo>
                  <a:cubicBezTo>
                    <a:pt x="5612" y="10337"/>
                    <a:pt x="5830" y="10051"/>
                    <a:pt x="5830" y="9574"/>
                  </a:cubicBezTo>
                  <a:lnTo>
                    <a:pt x="5830" y="4137"/>
                  </a:lnTo>
                  <a:cubicBezTo>
                    <a:pt x="5830" y="3496"/>
                    <a:pt x="5438" y="2742"/>
                    <a:pt x="4960" y="2465"/>
                  </a:cubicBezTo>
                  <a:lnTo>
                    <a:pt x="880" y="104"/>
                  </a:lnTo>
                  <a:cubicBezTo>
                    <a:pt x="759" y="34"/>
                    <a:pt x="642"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3514875" y="1227425"/>
              <a:ext cx="97725" cy="173350"/>
            </a:xfrm>
            <a:custGeom>
              <a:avLst/>
              <a:gdLst/>
              <a:ahLst/>
              <a:cxnLst/>
              <a:rect l="l" t="t" r="r" b="b"/>
              <a:pathLst>
                <a:path w="3909" h="6934" extrusionOk="0">
                  <a:moveTo>
                    <a:pt x="348" y="0"/>
                  </a:moveTo>
                  <a:cubicBezTo>
                    <a:pt x="142" y="0"/>
                    <a:pt x="0" y="193"/>
                    <a:pt x="0" y="512"/>
                  </a:cubicBezTo>
                  <a:lnTo>
                    <a:pt x="0" y="4162"/>
                  </a:lnTo>
                  <a:cubicBezTo>
                    <a:pt x="0" y="4592"/>
                    <a:pt x="258" y="5099"/>
                    <a:pt x="583" y="5290"/>
                  </a:cubicBezTo>
                  <a:lnTo>
                    <a:pt x="3316" y="6866"/>
                  </a:lnTo>
                  <a:cubicBezTo>
                    <a:pt x="3397" y="6912"/>
                    <a:pt x="3475" y="6933"/>
                    <a:pt x="3545" y="6933"/>
                  </a:cubicBezTo>
                  <a:cubicBezTo>
                    <a:pt x="3758" y="6933"/>
                    <a:pt x="3908" y="6740"/>
                    <a:pt x="3908" y="6417"/>
                  </a:cubicBezTo>
                  <a:lnTo>
                    <a:pt x="3908" y="2777"/>
                  </a:lnTo>
                  <a:cubicBezTo>
                    <a:pt x="3908" y="2337"/>
                    <a:pt x="3641" y="1840"/>
                    <a:pt x="3316" y="1649"/>
                  </a:cubicBezTo>
                  <a:lnTo>
                    <a:pt x="583" y="73"/>
                  </a:lnTo>
                  <a:cubicBezTo>
                    <a:pt x="499" y="23"/>
                    <a:pt x="4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3526575" y="1260200"/>
              <a:ext cx="69050" cy="100300"/>
            </a:xfrm>
            <a:custGeom>
              <a:avLst/>
              <a:gdLst/>
              <a:ahLst/>
              <a:cxnLst/>
              <a:rect l="l" t="t" r="r" b="b"/>
              <a:pathLst>
                <a:path w="2762" h="4012" extrusionOk="0">
                  <a:moveTo>
                    <a:pt x="833" y="1"/>
                  </a:moveTo>
                  <a:cubicBezTo>
                    <a:pt x="345" y="1"/>
                    <a:pt x="0" y="453"/>
                    <a:pt x="0" y="1208"/>
                  </a:cubicBezTo>
                  <a:cubicBezTo>
                    <a:pt x="0" y="2230"/>
                    <a:pt x="621" y="3405"/>
                    <a:pt x="1376" y="3845"/>
                  </a:cubicBezTo>
                  <a:cubicBezTo>
                    <a:pt x="1573" y="3958"/>
                    <a:pt x="1760" y="4012"/>
                    <a:pt x="1929" y="4012"/>
                  </a:cubicBezTo>
                  <a:cubicBezTo>
                    <a:pt x="2419" y="4012"/>
                    <a:pt x="2762" y="3563"/>
                    <a:pt x="2762" y="2803"/>
                  </a:cubicBezTo>
                  <a:cubicBezTo>
                    <a:pt x="2762" y="1791"/>
                    <a:pt x="2141" y="606"/>
                    <a:pt x="1376" y="166"/>
                  </a:cubicBezTo>
                  <a:cubicBezTo>
                    <a:pt x="1184" y="54"/>
                    <a:pt x="100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3536850" y="1275325"/>
              <a:ext cx="48500" cy="70275"/>
            </a:xfrm>
            <a:custGeom>
              <a:avLst/>
              <a:gdLst/>
              <a:ahLst/>
              <a:cxnLst/>
              <a:rect l="l" t="t" r="r" b="b"/>
              <a:pathLst>
                <a:path w="1940" h="2811" extrusionOk="0">
                  <a:moveTo>
                    <a:pt x="581" y="0"/>
                  </a:moveTo>
                  <a:cubicBezTo>
                    <a:pt x="239" y="0"/>
                    <a:pt x="0" y="315"/>
                    <a:pt x="0" y="842"/>
                  </a:cubicBezTo>
                  <a:cubicBezTo>
                    <a:pt x="0" y="1558"/>
                    <a:pt x="430" y="2380"/>
                    <a:pt x="965" y="2695"/>
                  </a:cubicBezTo>
                  <a:cubicBezTo>
                    <a:pt x="1102" y="2773"/>
                    <a:pt x="1232" y="2810"/>
                    <a:pt x="1350" y="2810"/>
                  </a:cubicBezTo>
                  <a:cubicBezTo>
                    <a:pt x="1696" y="2810"/>
                    <a:pt x="1940" y="2494"/>
                    <a:pt x="1940" y="1960"/>
                  </a:cubicBezTo>
                  <a:cubicBezTo>
                    <a:pt x="1940" y="1252"/>
                    <a:pt x="1500" y="421"/>
                    <a:pt x="965" y="115"/>
                  </a:cubicBezTo>
                  <a:cubicBezTo>
                    <a:pt x="829" y="37"/>
                    <a:pt x="699"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3551425" y="1296350"/>
              <a:ext cx="19375" cy="28175"/>
            </a:xfrm>
            <a:custGeom>
              <a:avLst/>
              <a:gdLst/>
              <a:ahLst/>
              <a:cxnLst/>
              <a:rect l="l" t="t" r="r" b="b"/>
              <a:pathLst>
                <a:path w="775" h="1127" extrusionOk="0">
                  <a:moveTo>
                    <a:pt x="227" y="0"/>
                  </a:moveTo>
                  <a:cubicBezTo>
                    <a:pt x="94" y="0"/>
                    <a:pt x="0" y="123"/>
                    <a:pt x="0" y="335"/>
                  </a:cubicBezTo>
                  <a:cubicBezTo>
                    <a:pt x="0" y="622"/>
                    <a:pt x="172" y="956"/>
                    <a:pt x="382" y="1080"/>
                  </a:cubicBezTo>
                  <a:cubicBezTo>
                    <a:pt x="438" y="1112"/>
                    <a:pt x="491" y="1127"/>
                    <a:pt x="538" y="1127"/>
                  </a:cubicBezTo>
                  <a:cubicBezTo>
                    <a:pt x="678" y="1127"/>
                    <a:pt x="774" y="998"/>
                    <a:pt x="774" y="784"/>
                  </a:cubicBezTo>
                  <a:cubicBezTo>
                    <a:pt x="774" y="497"/>
                    <a:pt x="602" y="173"/>
                    <a:pt x="382" y="48"/>
                  </a:cubicBezTo>
                  <a:cubicBezTo>
                    <a:pt x="327" y="16"/>
                    <a:pt x="275"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3521325" y="1331975"/>
              <a:ext cx="12925" cy="18750"/>
            </a:xfrm>
            <a:custGeom>
              <a:avLst/>
              <a:gdLst/>
              <a:ahLst/>
              <a:cxnLst/>
              <a:rect l="l" t="t" r="r" b="b"/>
              <a:pathLst>
                <a:path w="517" h="750" extrusionOk="0">
                  <a:moveTo>
                    <a:pt x="159" y="0"/>
                  </a:moveTo>
                  <a:cubicBezTo>
                    <a:pt x="65" y="0"/>
                    <a:pt x="0" y="85"/>
                    <a:pt x="0" y="229"/>
                  </a:cubicBezTo>
                  <a:cubicBezTo>
                    <a:pt x="0" y="420"/>
                    <a:pt x="115" y="639"/>
                    <a:pt x="258" y="716"/>
                  </a:cubicBezTo>
                  <a:cubicBezTo>
                    <a:pt x="296" y="739"/>
                    <a:pt x="332" y="749"/>
                    <a:pt x="364" y="749"/>
                  </a:cubicBezTo>
                  <a:cubicBezTo>
                    <a:pt x="454" y="749"/>
                    <a:pt x="516" y="666"/>
                    <a:pt x="516" y="525"/>
                  </a:cubicBezTo>
                  <a:cubicBezTo>
                    <a:pt x="516" y="334"/>
                    <a:pt x="401" y="114"/>
                    <a:pt x="258" y="28"/>
                  </a:cubicBezTo>
                  <a:cubicBezTo>
                    <a:pt x="223" y="9"/>
                    <a:pt x="189"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3592500" y="1373875"/>
              <a:ext cx="12925" cy="18900"/>
            </a:xfrm>
            <a:custGeom>
              <a:avLst/>
              <a:gdLst/>
              <a:ahLst/>
              <a:cxnLst/>
              <a:rect l="l" t="t" r="r" b="b"/>
              <a:pathLst>
                <a:path w="517" h="756" extrusionOk="0">
                  <a:moveTo>
                    <a:pt x="153" y="0"/>
                  </a:moveTo>
                  <a:cubicBezTo>
                    <a:pt x="63" y="0"/>
                    <a:pt x="1" y="84"/>
                    <a:pt x="1" y="225"/>
                  </a:cubicBezTo>
                  <a:cubicBezTo>
                    <a:pt x="1" y="416"/>
                    <a:pt x="115" y="636"/>
                    <a:pt x="259" y="722"/>
                  </a:cubicBezTo>
                  <a:cubicBezTo>
                    <a:pt x="296" y="744"/>
                    <a:pt x="332" y="755"/>
                    <a:pt x="364" y="755"/>
                  </a:cubicBezTo>
                  <a:cubicBezTo>
                    <a:pt x="454" y="755"/>
                    <a:pt x="517" y="671"/>
                    <a:pt x="517" y="531"/>
                  </a:cubicBezTo>
                  <a:cubicBezTo>
                    <a:pt x="517" y="339"/>
                    <a:pt x="402" y="120"/>
                    <a:pt x="259" y="34"/>
                  </a:cubicBezTo>
                  <a:cubicBezTo>
                    <a:pt x="221" y="11"/>
                    <a:pt x="185"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3521325" y="1236075"/>
              <a:ext cx="12925" cy="18850"/>
            </a:xfrm>
            <a:custGeom>
              <a:avLst/>
              <a:gdLst/>
              <a:ahLst/>
              <a:cxnLst/>
              <a:rect l="l" t="t" r="r" b="b"/>
              <a:pathLst>
                <a:path w="517" h="754" extrusionOk="0">
                  <a:moveTo>
                    <a:pt x="157" y="1"/>
                  </a:moveTo>
                  <a:cubicBezTo>
                    <a:pt x="64" y="1"/>
                    <a:pt x="0" y="90"/>
                    <a:pt x="0" y="233"/>
                  </a:cubicBezTo>
                  <a:cubicBezTo>
                    <a:pt x="0" y="415"/>
                    <a:pt x="115" y="644"/>
                    <a:pt x="258" y="720"/>
                  </a:cubicBezTo>
                  <a:cubicBezTo>
                    <a:pt x="296" y="743"/>
                    <a:pt x="332" y="754"/>
                    <a:pt x="364" y="754"/>
                  </a:cubicBezTo>
                  <a:cubicBezTo>
                    <a:pt x="454" y="754"/>
                    <a:pt x="516" y="670"/>
                    <a:pt x="516" y="529"/>
                  </a:cubicBezTo>
                  <a:cubicBezTo>
                    <a:pt x="516" y="338"/>
                    <a:pt x="401" y="118"/>
                    <a:pt x="258" y="32"/>
                  </a:cubicBezTo>
                  <a:cubicBezTo>
                    <a:pt x="222" y="11"/>
                    <a:pt x="188"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3592500" y="1278075"/>
              <a:ext cx="12925" cy="18850"/>
            </a:xfrm>
            <a:custGeom>
              <a:avLst/>
              <a:gdLst/>
              <a:ahLst/>
              <a:cxnLst/>
              <a:rect l="l" t="t" r="r" b="b"/>
              <a:pathLst>
                <a:path w="517" h="754" extrusionOk="0">
                  <a:moveTo>
                    <a:pt x="153" y="1"/>
                  </a:moveTo>
                  <a:cubicBezTo>
                    <a:pt x="63" y="1"/>
                    <a:pt x="1" y="84"/>
                    <a:pt x="1" y="225"/>
                  </a:cubicBezTo>
                  <a:cubicBezTo>
                    <a:pt x="1" y="416"/>
                    <a:pt x="115" y="636"/>
                    <a:pt x="259" y="722"/>
                  </a:cubicBezTo>
                  <a:cubicBezTo>
                    <a:pt x="295" y="744"/>
                    <a:pt x="329" y="754"/>
                    <a:pt x="360" y="754"/>
                  </a:cubicBezTo>
                  <a:cubicBezTo>
                    <a:pt x="452" y="754"/>
                    <a:pt x="517" y="664"/>
                    <a:pt x="517" y="521"/>
                  </a:cubicBezTo>
                  <a:cubicBezTo>
                    <a:pt x="517" y="340"/>
                    <a:pt x="402" y="110"/>
                    <a:pt x="259" y="34"/>
                  </a:cubicBezTo>
                  <a:cubicBezTo>
                    <a:pt x="221" y="11"/>
                    <a:pt x="185"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3458975" y="1150875"/>
              <a:ext cx="216925" cy="134750"/>
            </a:xfrm>
            <a:custGeom>
              <a:avLst/>
              <a:gdLst/>
              <a:ahLst/>
              <a:cxnLst/>
              <a:rect l="l" t="t" r="r" b="b"/>
              <a:pathLst>
                <a:path w="8677" h="5390" extrusionOk="0">
                  <a:moveTo>
                    <a:pt x="2756" y="0"/>
                  </a:moveTo>
                  <a:cubicBezTo>
                    <a:pt x="2578" y="0"/>
                    <a:pt x="2399" y="48"/>
                    <a:pt x="2236" y="144"/>
                  </a:cubicBezTo>
                  <a:lnTo>
                    <a:pt x="459" y="1166"/>
                  </a:lnTo>
                  <a:cubicBezTo>
                    <a:pt x="0" y="1434"/>
                    <a:pt x="325" y="2055"/>
                    <a:pt x="1510" y="2733"/>
                  </a:cubicBezTo>
                  <a:cubicBezTo>
                    <a:pt x="1644" y="2810"/>
                    <a:pt x="1787" y="2896"/>
                    <a:pt x="1921" y="2972"/>
                  </a:cubicBezTo>
                  <a:cubicBezTo>
                    <a:pt x="2991" y="3584"/>
                    <a:pt x="4052" y="4205"/>
                    <a:pt x="4052" y="4205"/>
                  </a:cubicBezTo>
                  <a:cubicBezTo>
                    <a:pt x="4195" y="4281"/>
                    <a:pt x="4329" y="4358"/>
                    <a:pt x="4462" y="4444"/>
                  </a:cubicBezTo>
                  <a:cubicBezTo>
                    <a:pt x="5305" y="4926"/>
                    <a:pt x="6089" y="5162"/>
                    <a:pt x="6637" y="5162"/>
                  </a:cubicBezTo>
                  <a:cubicBezTo>
                    <a:pt x="6860" y="5162"/>
                    <a:pt x="7044" y="5123"/>
                    <a:pt x="7176" y="5046"/>
                  </a:cubicBezTo>
                  <a:cubicBezTo>
                    <a:pt x="7310" y="4979"/>
                    <a:pt x="7482" y="4864"/>
                    <a:pt x="7683" y="4759"/>
                  </a:cubicBezTo>
                  <a:cubicBezTo>
                    <a:pt x="7773" y="4712"/>
                    <a:pt x="7852" y="4692"/>
                    <a:pt x="7922" y="4692"/>
                  </a:cubicBezTo>
                  <a:cubicBezTo>
                    <a:pt x="8332" y="4692"/>
                    <a:pt x="8409" y="5390"/>
                    <a:pt x="8409" y="5390"/>
                  </a:cubicBezTo>
                  <a:cubicBezTo>
                    <a:pt x="8409" y="5390"/>
                    <a:pt x="8571" y="5342"/>
                    <a:pt x="8600" y="5275"/>
                  </a:cubicBezTo>
                  <a:cubicBezTo>
                    <a:pt x="8600" y="4549"/>
                    <a:pt x="8676" y="3240"/>
                    <a:pt x="8285" y="3039"/>
                  </a:cubicBezTo>
                  <a:cubicBezTo>
                    <a:pt x="7969" y="2886"/>
                    <a:pt x="7176" y="2399"/>
                    <a:pt x="7176" y="2399"/>
                  </a:cubicBezTo>
                  <a:lnTo>
                    <a:pt x="5045" y="1166"/>
                  </a:lnTo>
                  <a:lnTo>
                    <a:pt x="3268" y="144"/>
                  </a:lnTo>
                  <a:cubicBezTo>
                    <a:pt x="3110" y="48"/>
                    <a:pt x="293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3458975" y="1145800"/>
              <a:ext cx="222900" cy="129125"/>
            </a:xfrm>
            <a:custGeom>
              <a:avLst/>
              <a:gdLst/>
              <a:ahLst/>
              <a:cxnLst/>
              <a:rect l="l" t="t" r="r" b="b"/>
              <a:pathLst>
                <a:path w="8916" h="5165" extrusionOk="0">
                  <a:moveTo>
                    <a:pt x="2756" y="0"/>
                  </a:moveTo>
                  <a:cubicBezTo>
                    <a:pt x="2578" y="0"/>
                    <a:pt x="2399" y="46"/>
                    <a:pt x="2236" y="137"/>
                  </a:cubicBezTo>
                  <a:lnTo>
                    <a:pt x="459" y="1169"/>
                  </a:lnTo>
                  <a:cubicBezTo>
                    <a:pt x="0" y="1436"/>
                    <a:pt x="325" y="2048"/>
                    <a:pt x="1510" y="2736"/>
                  </a:cubicBezTo>
                  <a:cubicBezTo>
                    <a:pt x="1644" y="2812"/>
                    <a:pt x="1787" y="2888"/>
                    <a:pt x="1921" y="2974"/>
                  </a:cubicBezTo>
                  <a:cubicBezTo>
                    <a:pt x="2991" y="3586"/>
                    <a:pt x="4052" y="4198"/>
                    <a:pt x="4052" y="4198"/>
                  </a:cubicBezTo>
                  <a:cubicBezTo>
                    <a:pt x="4195" y="4284"/>
                    <a:pt x="4329" y="4360"/>
                    <a:pt x="4462" y="4436"/>
                  </a:cubicBezTo>
                  <a:cubicBezTo>
                    <a:pt x="5306" y="4926"/>
                    <a:pt x="6091" y="5164"/>
                    <a:pt x="6639" y="5164"/>
                  </a:cubicBezTo>
                  <a:cubicBezTo>
                    <a:pt x="6861" y="5164"/>
                    <a:pt x="7044" y="5125"/>
                    <a:pt x="7176" y="5048"/>
                  </a:cubicBezTo>
                  <a:cubicBezTo>
                    <a:pt x="7644" y="4780"/>
                    <a:pt x="8781" y="4121"/>
                    <a:pt x="8781" y="4121"/>
                  </a:cubicBezTo>
                  <a:cubicBezTo>
                    <a:pt x="8781" y="4121"/>
                    <a:pt x="8915" y="3357"/>
                    <a:pt x="8390" y="3099"/>
                  </a:cubicBezTo>
                  <a:cubicBezTo>
                    <a:pt x="8074" y="2936"/>
                    <a:pt x="7176" y="2392"/>
                    <a:pt x="7176" y="2392"/>
                  </a:cubicBezTo>
                  <a:lnTo>
                    <a:pt x="5045" y="1169"/>
                  </a:lnTo>
                  <a:lnTo>
                    <a:pt x="3268" y="137"/>
                  </a:lnTo>
                  <a:cubicBezTo>
                    <a:pt x="3110" y="46"/>
                    <a:pt x="2934" y="0"/>
                    <a:pt x="2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3670239" y="1169500"/>
              <a:ext cx="280225" cy="183500"/>
            </a:xfrm>
            <a:custGeom>
              <a:avLst/>
              <a:gdLst/>
              <a:ahLst/>
              <a:cxnLst/>
              <a:rect l="l" t="t" r="r" b="b"/>
              <a:pathLst>
                <a:path w="11209" h="7340" extrusionOk="0">
                  <a:moveTo>
                    <a:pt x="11209" y="1"/>
                  </a:moveTo>
                  <a:lnTo>
                    <a:pt x="0" y="6470"/>
                  </a:lnTo>
                  <a:lnTo>
                    <a:pt x="0" y="7339"/>
                  </a:lnTo>
                  <a:lnTo>
                    <a:pt x="11209" y="861"/>
                  </a:lnTo>
                  <a:lnTo>
                    <a:pt x="11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36"/>
          <p:cNvGrpSpPr/>
          <p:nvPr/>
        </p:nvGrpSpPr>
        <p:grpSpPr>
          <a:xfrm>
            <a:off x="5244549" y="681684"/>
            <a:ext cx="3270079" cy="3090412"/>
            <a:chOff x="5126721" y="879241"/>
            <a:chExt cx="3722343" cy="3517828"/>
          </a:xfrm>
        </p:grpSpPr>
        <p:grpSp>
          <p:nvGrpSpPr>
            <p:cNvPr id="566" name="Google Shape;566;p36"/>
            <p:cNvGrpSpPr/>
            <p:nvPr/>
          </p:nvGrpSpPr>
          <p:grpSpPr>
            <a:xfrm>
              <a:off x="7556159" y="1215835"/>
              <a:ext cx="508136" cy="511183"/>
              <a:chOff x="5159500" y="1650300"/>
              <a:chExt cx="429350" cy="431925"/>
            </a:xfrm>
          </p:grpSpPr>
          <p:sp>
            <p:nvSpPr>
              <p:cNvPr id="567" name="Google Shape;567;p36"/>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36"/>
            <p:cNvGrpSpPr/>
            <p:nvPr/>
          </p:nvGrpSpPr>
          <p:grpSpPr>
            <a:xfrm>
              <a:off x="5575966" y="958118"/>
              <a:ext cx="508136" cy="511183"/>
              <a:chOff x="5159500" y="1650300"/>
              <a:chExt cx="429350" cy="431925"/>
            </a:xfrm>
          </p:grpSpPr>
          <p:sp>
            <p:nvSpPr>
              <p:cNvPr id="571" name="Google Shape;571;p36"/>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36"/>
            <p:cNvGrpSpPr/>
            <p:nvPr/>
          </p:nvGrpSpPr>
          <p:grpSpPr>
            <a:xfrm>
              <a:off x="5126721" y="879241"/>
              <a:ext cx="3722343" cy="3517828"/>
              <a:chOff x="3766988" y="3023650"/>
              <a:chExt cx="1557075" cy="1471525"/>
            </a:xfrm>
          </p:grpSpPr>
          <p:sp>
            <p:nvSpPr>
              <p:cNvPr id="575" name="Google Shape;575;p36"/>
              <p:cNvSpPr/>
              <p:nvPr/>
            </p:nvSpPr>
            <p:spPr>
              <a:xfrm>
                <a:off x="3766988" y="3595275"/>
                <a:ext cx="1557075" cy="899900"/>
              </a:xfrm>
              <a:custGeom>
                <a:avLst/>
                <a:gdLst/>
                <a:ahLst/>
                <a:cxnLst/>
                <a:rect l="l" t="t" r="r" b="b"/>
                <a:pathLst>
                  <a:path w="62283" h="35996" extrusionOk="0">
                    <a:moveTo>
                      <a:pt x="24558" y="1"/>
                    </a:moveTo>
                    <a:lnTo>
                      <a:pt x="19131" y="3145"/>
                    </a:lnTo>
                    <a:lnTo>
                      <a:pt x="25217" y="6661"/>
                    </a:lnTo>
                    <a:lnTo>
                      <a:pt x="30654" y="3527"/>
                    </a:lnTo>
                    <a:lnTo>
                      <a:pt x="24558" y="1"/>
                    </a:lnTo>
                    <a:close/>
                    <a:moveTo>
                      <a:pt x="2447" y="12795"/>
                    </a:moveTo>
                    <a:lnTo>
                      <a:pt x="1" y="14209"/>
                    </a:lnTo>
                    <a:lnTo>
                      <a:pt x="37716" y="35995"/>
                    </a:lnTo>
                    <a:lnTo>
                      <a:pt x="62282" y="21787"/>
                    </a:lnTo>
                    <a:lnTo>
                      <a:pt x="47987" y="13531"/>
                    </a:lnTo>
                    <a:lnTo>
                      <a:pt x="47987" y="14458"/>
                    </a:lnTo>
                    <a:lnTo>
                      <a:pt x="46526" y="15299"/>
                    </a:lnTo>
                    <a:lnTo>
                      <a:pt x="46239" y="15136"/>
                    </a:lnTo>
                    <a:lnTo>
                      <a:pt x="42551" y="17267"/>
                    </a:lnTo>
                    <a:lnTo>
                      <a:pt x="42551" y="17592"/>
                    </a:lnTo>
                    <a:lnTo>
                      <a:pt x="40888" y="18557"/>
                    </a:lnTo>
                    <a:lnTo>
                      <a:pt x="40611" y="18395"/>
                    </a:lnTo>
                    <a:lnTo>
                      <a:pt x="33272" y="22599"/>
                    </a:lnTo>
                    <a:lnTo>
                      <a:pt x="33272" y="22952"/>
                    </a:lnTo>
                    <a:lnTo>
                      <a:pt x="31419" y="24023"/>
                    </a:lnTo>
                    <a:lnTo>
                      <a:pt x="31142" y="23860"/>
                    </a:lnTo>
                    <a:lnTo>
                      <a:pt x="27444" y="25981"/>
                    </a:lnTo>
                    <a:lnTo>
                      <a:pt x="27444" y="26316"/>
                    </a:lnTo>
                    <a:lnTo>
                      <a:pt x="25217" y="27606"/>
                    </a:lnTo>
                    <a:lnTo>
                      <a:pt x="17449" y="23067"/>
                    </a:lnTo>
                    <a:lnTo>
                      <a:pt x="17449" y="22685"/>
                    </a:lnTo>
                    <a:lnTo>
                      <a:pt x="10110" y="18471"/>
                    </a:lnTo>
                    <a:lnTo>
                      <a:pt x="9843" y="18643"/>
                    </a:lnTo>
                    <a:lnTo>
                      <a:pt x="2447" y="14458"/>
                    </a:lnTo>
                    <a:lnTo>
                      <a:pt x="2447" y="1279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3828163" y="3433075"/>
                <a:ext cx="569275" cy="852350"/>
              </a:xfrm>
              <a:custGeom>
                <a:avLst/>
                <a:gdLst/>
                <a:ahLst/>
                <a:cxnLst/>
                <a:rect l="l" t="t" r="r" b="b"/>
                <a:pathLst>
                  <a:path w="22771" h="34094" extrusionOk="0">
                    <a:moveTo>
                      <a:pt x="0" y="1"/>
                    </a:moveTo>
                    <a:lnTo>
                      <a:pt x="0" y="20946"/>
                    </a:lnTo>
                    <a:lnTo>
                      <a:pt x="7396" y="25131"/>
                    </a:lnTo>
                    <a:lnTo>
                      <a:pt x="7663" y="24959"/>
                    </a:lnTo>
                    <a:lnTo>
                      <a:pt x="15002" y="29173"/>
                    </a:lnTo>
                    <a:lnTo>
                      <a:pt x="15002" y="29555"/>
                    </a:lnTo>
                    <a:lnTo>
                      <a:pt x="22770" y="34094"/>
                    </a:lnTo>
                    <a:lnTo>
                      <a:pt x="22770" y="1314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4397413" y="3433075"/>
                <a:ext cx="569275" cy="852350"/>
              </a:xfrm>
              <a:custGeom>
                <a:avLst/>
                <a:gdLst/>
                <a:ahLst/>
                <a:cxnLst/>
                <a:rect l="l" t="t" r="r" b="b"/>
                <a:pathLst>
                  <a:path w="22771" h="34094" extrusionOk="0">
                    <a:moveTo>
                      <a:pt x="22770" y="1"/>
                    </a:moveTo>
                    <a:lnTo>
                      <a:pt x="0" y="13149"/>
                    </a:lnTo>
                    <a:lnTo>
                      <a:pt x="0" y="34094"/>
                    </a:lnTo>
                    <a:lnTo>
                      <a:pt x="2227" y="32804"/>
                    </a:lnTo>
                    <a:lnTo>
                      <a:pt x="2227" y="32469"/>
                    </a:lnTo>
                    <a:lnTo>
                      <a:pt x="5925" y="30348"/>
                    </a:lnTo>
                    <a:lnTo>
                      <a:pt x="6202" y="30511"/>
                    </a:lnTo>
                    <a:lnTo>
                      <a:pt x="8055" y="29440"/>
                    </a:lnTo>
                    <a:lnTo>
                      <a:pt x="8055" y="29087"/>
                    </a:lnTo>
                    <a:lnTo>
                      <a:pt x="15394" y="24883"/>
                    </a:lnTo>
                    <a:lnTo>
                      <a:pt x="15671" y="25045"/>
                    </a:lnTo>
                    <a:lnTo>
                      <a:pt x="17334" y="24080"/>
                    </a:lnTo>
                    <a:lnTo>
                      <a:pt x="17334" y="23755"/>
                    </a:lnTo>
                    <a:lnTo>
                      <a:pt x="21022" y="21624"/>
                    </a:lnTo>
                    <a:lnTo>
                      <a:pt x="21309" y="21787"/>
                    </a:lnTo>
                    <a:lnTo>
                      <a:pt x="22770" y="20946"/>
                    </a:lnTo>
                    <a:lnTo>
                      <a:pt x="227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4453063" y="3955750"/>
                <a:ext cx="92475" cy="289075"/>
              </a:xfrm>
              <a:custGeom>
                <a:avLst/>
                <a:gdLst/>
                <a:ahLst/>
                <a:cxnLst/>
                <a:rect l="l" t="t" r="r" b="b"/>
                <a:pathLst>
                  <a:path w="3699" h="11563" extrusionOk="0">
                    <a:moveTo>
                      <a:pt x="3699" y="1"/>
                    </a:moveTo>
                    <a:lnTo>
                      <a:pt x="1" y="2131"/>
                    </a:lnTo>
                    <a:lnTo>
                      <a:pt x="1" y="11562"/>
                    </a:lnTo>
                    <a:lnTo>
                      <a:pt x="3699" y="9441"/>
                    </a:lnTo>
                    <a:lnTo>
                      <a:pt x="36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4453063" y="3968900"/>
                <a:ext cx="84825" cy="268050"/>
              </a:xfrm>
              <a:custGeom>
                <a:avLst/>
                <a:gdLst/>
                <a:ahLst/>
                <a:cxnLst/>
                <a:rect l="l" t="t" r="r" b="b"/>
                <a:pathLst>
                  <a:path w="3393" h="10722" extrusionOk="0">
                    <a:moveTo>
                      <a:pt x="3393" y="0"/>
                    </a:moveTo>
                    <a:lnTo>
                      <a:pt x="1" y="1959"/>
                    </a:lnTo>
                    <a:lnTo>
                      <a:pt x="1" y="10721"/>
                    </a:lnTo>
                    <a:lnTo>
                      <a:pt x="3393" y="8762"/>
                    </a:lnTo>
                    <a:lnTo>
                      <a:pt x="3393" y="0"/>
                    </a:lnTo>
                    <a:close/>
                  </a:path>
                </a:pathLst>
              </a:custGeom>
              <a:solidFill>
                <a:srgbClr val="54A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4492013" y="3985125"/>
                <a:ext cx="7175" cy="236050"/>
              </a:xfrm>
              <a:custGeom>
                <a:avLst/>
                <a:gdLst/>
                <a:ahLst/>
                <a:cxnLst/>
                <a:rect l="l" t="t" r="r" b="b"/>
                <a:pathLst>
                  <a:path w="287" h="9442" extrusionOk="0">
                    <a:moveTo>
                      <a:pt x="287" y="1"/>
                    </a:moveTo>
                    <a:lnTo>
                      <a:pt x="0" y="163"/>
                    </a:lnTo>
                    <a:lnTo>
                      <a:pt x="0" y="9441"/>
                    </a:lnTo>
                    <a:lnTo>
                      <a:pt x="287" y="9279"/>
                    </a:lnTo>
                    <a:lnTo>
                      <a:pt x="2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4489388" y="3992075"/>
                <a:ext cx="2650" cy="4800"/>
              </a:xfrm>
              <a:custGeom>
                <a:avLst/>
                <a:gdLst/>
                <a:ahLst/>
                <a:cxnLst/>
                <a:rect l="l" t="t" r="r" b="b"/>
                <a:pathLst>
                  <a:path w="106" h="192" extrusionOk="0">
                    <a:moveTo>
                      <a:pt x="105" y="0"/>
                    </a:moveTo>
                    <a:lnTo>
                      <a:pt x="0" y="191"/>
                    </a:lnTo>
                    <a:lnTo>
                      <a:pt x="105" y="134"/>
                    </a:ln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4453063" y="3995400"/>
                <a:ext cx="38975" cy="110400"/>
              </a:xfrm>
              <a:custGeom>
                <a:avLst/>
                <a:gdLst/>
                <a:ahLst/>
                <a:cxnLst/>
                <a:rect l="l" t="t" r="r" b="b"/>
                <a:pathLst>
                  <a:path w="1559" h="4416" extrusionOk="0">
                    <a:moveTo>
                      <a:pt x="1558" y="1"/>
                    </a:moveTo>
                    <a:lnTo>
                      <a:pt x="1453" y="58"/>
                    </a:lnTo>
                    <a:lnTo>
                      <a:pt x="1" y="2562"/>
                    </a:lnTo>
                    <a:lnTo>
                      <a:pt x="1" y="4415"/>
                    </a:lnTo>
                    <a:lnTo>
                      <a:pt x="1558" y="1721"/>
                    </a:lnTo>
                    <a:lnTo>
                      <a:pt x="1558"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4499163" y="3967225"/>
                <a:ext cx="33950" cy="24150"/>
              </a:xfrm>
              <a:custGeom>
                <a:avLst/>
                <a:gdLst/>
                <a:ahLst/>
                <a:cxnLst/>
                <a:rect l="l" t="t" r="r" b="b"/>
                <a:pathLst>
                  <a:path w="1358" h="966" extrusionOk="0">
                    <a:moveTo>
                      <a:pt x="1358" y="0"/>
                    </a:moveTo>
                    <a:lnTo>
                      <a:pt x="1" y="832"/>
                    </a:lnTo>
                    <a:lnTo>
                      <a:pt x="1" y="965"/>
                    </a:lnTo>
                    <a:lnTo>
                      <a:pt x="1205" y="268"/>
                    </a:lnTo>
                    <a:lnTo>
                      <a:pt x="1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4499163" y="3973900"/>
                <a:ext cx="30125" cy="52350"/>
              </a:xfrm>
              <a:custGeom>
                <a:avLst/>
                <a:gdLst/>
                <a:ahLst/>
                <a:cxnLst/>
                <a:rect l="l" t="t" r="r" b="b"/>
                <a:pathLst>
                  <a:path w="1205" h="2094" extrusionOk="0">
                    <a:moveTo>
                      <a:pt x="1205" y="1"/>
                    </a:moveTo>
                    <a:lnTo>
                      <a:pt x="1" y="698"/>
                    </a:lnTo>
                    <a:lnTo>
                      <a:pt x="1" y="2093"/>
                    </a:lnTo>
                    <a:lnTo>
                      <a:pt x="1205"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4492013" y="3988000"/>
                <a:ext cx="7175" cy="50425"/>
              </a:xfrm>
              <a:custGeom>
                <a:avLst/>
                <a:gdLst/>
                <a:ahLst/>
                <a:cxnLst/>
                <a:rect l="l" t="t" r="r" b="b"/>
                <a:pathLst>
                  <a:path w="287" h="2017" extrusionOk="0">
                    <a:moveTo>
                      <a:pt x="287" y="1"/>
                    </a:moveTo>
                    <a:lnTo>
                      <a:pt x="0" y="163"/>
                    </a:lnTo>
                    <a:lnTo>
                      <a:pt x="0" y="2017"/>
                    </a:lnTo>
                    <a:lnTo>
                      <a:pt x="287" y="1529"/>
                    </a:lnTo>
                    <a:lnTo>
                      <a:pt x="2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4537863" y="3974375"/>
                <a:ext cx="4325" cy="28475"/>
              </a:xfrm>
              <a:custGeom>
                <a:avLst/>
                <a:gdLst/>
                <a:ahLst/>
                <a:cxnLst/>
                <a:rect l="l" t="t" r="r" b="b"/>
                <a:pathLst>
                  <a:path w="173" h="1139" extrusionOk="0">
                    <a:moveTo>
                      <a:pt x="173" y="1"/>
                    </a:moveTo>
                    <a:lnTo>
                      <a:pt x="1" y="278"/>
                    </a:lnTo>
                    <a:lnTo>
                      <a:pt x="1" y="1138"/>
                    </a:lnTo>
                    <a:lnTo>
                      <a:pt x="115" y="956"/>
                    </a:lnTo>
                    <a:lnTo>
                      <a:pt x="1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4453063" y="3981325"/>
                <a:ext cx="84825" cy="168425"/>
              </a:xfrm>
              <a:custGeom>
                <a:avLst/>
                <a:gdLst/>
                <a:ahLst/>
                <a:cxnLst/>
                <a:rect l="l" t="t" r="r" b="b"/>
                <a:pathLst>
                  <a:path w="3393" h="6737" extrusionOk="0">
                    <a:moveTo>
                      <a:pt x="3393" y="0"/>
                    </a:moveTo>
                    <a:lnTo>
                      <a:pt x="1845" y="2704"/>
                    </a:lnTo>
                    <a:lnTo>
                      <a:pt x="1845" y="3555"/>
                    </a:lnTo>
                    <a:lnTo>
                      <a:pt x="3393" y="860"/>
                    </a:lnTo>
                    <a:lnTo>
                      <a:pt x="3393" y="0"/>
                    </a:lnTo>
                    <a:close/>
                    <a:moveTo>
                      <a:pt x="1558" y="3182"/>
                    </a:moveTo>
                    <a:lnTo>
                      <a:pt x="1" y="5877"/>
                    </a:lnTo>
                    <a:lnTo>
                      <a:pt x="1" y="6736"/>
                    </a:lnTo>
                    <a:lnTo>
                      <a:pt x="1558" y="4042"/>
                    </a:lnTo>
                    <a:lnTo>
                      <a:pt x="1558" y="3182"/>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4492013" y="4048925"/>
                <a:ext cx="7175" cy="33450"/>
              </a:xfrm>
              <a:custGeom>
                <a:avLst/>
                <a:gdLst/>
                <a:ahLst/>
                <a:cxnLst/>
                <a:rect l="l" t="t" r="r" b="b"/>
                <a:pathLst>
                  <a:path w="287" h="1338" extrusionOk="0">
                    <a:moveTo>
                      <a:pt x="287" y="0"/>
                    </a:moveTo>
                    <a:lnTo>
                      <a:pt x="0" y="478"/>
                    </a:lnTo>
                    <a:lnTo>
                      <a:pt x="0" y="1338"/>
                    </a:lnTo>
                    <a:lnTo>
                      <a:pt x="287" y="851"/>
                    </a:lnTo>
                    <a:lnTo>
                      <a:pt x="2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4537863" y="4011425"/>
                <a:ext cx="3375" cy="22225"/>
              </a:xfrm>
              <a:custGeom>
                <a:avLst/>
                <a:gdLst/>
                <a:ahLst/>
                <a:cxnLst/>
                <a:rect l="l" t="t" r="r" b="b"/>
                <a:pathLst>
                  <a:path w="135" h="889" extrusionOk="0">
                    <a:moveTo>
                      <a:pt x="135" y="0"/>
                    </a:moveTo>
                    <a:lnTo>
                      <a:pt x="1" y="220"/>
                    </a:lnTo>
                    <a:lnTo>
                      <a:pt x="1" y="889"/>
                    </a:lnTo>
                    <a:lnTo>
                      <a:pt x="135" y="669"/>
                    </a:lnTo>
                    <a:lnTo>
                      <a:pt x="1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4453063" y="4016900"/>
                <a:ext cx="84825" cy="163675"/>
              </a:xfrm>
              <a:custGeom>
                <a:avLst/>
                <a:gdLst/>
                <a:ahLst/>
                <a:cxnLst/>
                <a:rect l="l" t="t" r="r" b="b"/>
                <a:pathLst>
                  <a:path w="3393" h="6547" extrusionOk="0">
                    <a:moveTo>
                      <a:pt x="3393" y="1"/>
                    </a:moveTo>
                    <a:lnTo>
                      <a:pt x="1845" y="2695"/>
                    </a:lnTo>
                    <a:lnTo>
                      <a:pt x="1845" y="3364"/>
                    </a:lnTo>
                    <a:lnTo>
                      <a:pt x="3393" y="670"/>
                    </a:lnTo>
                    <a:lnTo>
                      <a:pt x="3393" y="1"/>
                    </a:lnTo>
                    <a:close/>
                    <a:moveTo>
                      <a:pt x="1558" y="3183"/>
                    </a:moveTo>
                    <a:lnTo>
                      <a:pt x="1" y="5877"/>
                    </a:lnTo>
                    <a:lnTo>
                      <a:pt x="1" y="6546"/>
                    </a:lnTo>
                    <a:lnTo>
                      <a:pt x="1558" y="3852"/>
                    </a:lnTo>
                    <a:lnTo>
                      <a:pt x="1558" y="3183"/>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4492013" y="4084275"/>
                <a:ext cx="7175" cy="28925"/>
              </a:xfrm>
              <a:custGeom>
                <a:avLst/>
                <a:gdLst/>
                <a:ahLst/>
                <a:cxnLst/>
                <a:rect l="l" t="t" r="r" b="b"/>
                <a:pathLst>
                  <a:path w="287" h="1157" extrusionOk="0">
                    <a:moveTo>
                      <a:pt x="287" y="0"/>
                    </a:moveTo>
                    <a:lnTo>
                      <a:pt x="0" y="488"/>
                    </a:lnTo>
                    <a:lnTo>
                      <a:pt x="0" y="1157"/>
                    </a:lnTo>
                    <a:lnTo>
                      <a:pt x="287" y="669"/>
                    </a:lnTo>
                    <a:lnTo>
                      <a:pt x="2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4545513" y="3950975"/>
                <a:ext cx="6950" cy="244875"/>
              </a:xfrm>
              <a:custGeom>
                <a:avLst/>
                <a:gdLst/>
                <a:ahLst/>
                <a:cxnLst/>
                <a:rect l="l" t="t" r="r" b="b"/>
                <a:pathLst>
                  <a:path w="278" h="9795" extrusionOk="0">
                    <a:moveTo>
                      <a:pt x="278" y="1"/>
                    </a:moveTo>
                    <a:lnTo>
                      <a:pt x="1" y="192"/>
                    </a:lnTo>
                    <a:lnTo>
                      <a:pt x="1" y="9632"/>
                    </a:lnTo>
                    <a:lnTo>
                      <a:pt x="278" y="9795"/>
                    </a:lnTo>
                    <a:lnTo>
                      <a:pt x="278" y="1"/>
                    </a:lnTo>
                    <a:close/>
                  </a:path>
                </a:pathLst>
              </a:custGeom>
              <a:solidFill>
                <a:srgbClr val="86B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4830738" y="3737650"/>
                <a:ext cx="92225" cy="289325"/>
              </a:xfrm>
              <a:custGeom>
                <a:avLst/>
                <a:gdLst/>
                <a:ahLst/>
                <a:cxnLst/>
                <a:rect l="l" t="t" r="r" b="b"/>
                <a:pathLst>
                  <a:path w="3689" h="11573" extrusionOk="0">
                    <a:moveTo>
                      <a:pt x="3689" y="1"/>
                    </a:moveTo>
                    <a:lnTo>
                      <a:pt x="1" y="2132"/>
                    </a:lnTo>
                    <a:lnTo>
                      <a:pt x="1" y="11572"/>
                    </a:lnTo>
                    <a:lnTo>
                      <a:pt x="3689" y="9441"/>
                    </a:lnTo>
                    <a:lnTo>
                      <a:pt x="3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4830738" y="3750800"/>
                <a:ext cx="84825" cy="268050"/>
              </a:xfrm>
              <a:custGeom>
                <a:avLst/>
                <a:gdLst/>
                <a:ahLst/>
                <a:cxnLst/>
                <a:rect l="l" t="t" r="r" b="b"/>
                <a:pathLst>
                  <a:path w="3393" h="10722" extrusionOk="0">
                    <a:moveTo>
                      <a:pt x="3393" y="0"/>
                    </a:moveTo>
                    <a:lnTo>
                      <a:pt x="1" y="1959"/>
                    </a:lnTo>
                    <a:lnTo>
                      <a:pt x="1" y="10721"/>
                    </a:lnTo>
                    <a:lnTo>
                      <a:pt x="3393" y="8762"/>
                    </a:lnTo>
                    <a:lnTo>
                      <a:pt x="3393" y="0"/>
                    </a:lnTo>
                    <a:close/>
                  </a:path>
                </a:pathLst>
              </a:custGeom>
              <a:solidFill>
                <a:srgbClr val="54A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4869688" y="3767050"/>
                <a:ext cx="6950" cy="236025"/>
              </a:xfrm>
              <a:custGeom>
                <a:avLst/>
                <a:gdLst/>
                <a:ahLst/>
                <a:cxnLst/>
                <a:rect l="l" t="t" r="r" b="b"/>
                <a:pathLst>
                  <a:path w="278" h="9441" extrusionOk="0">
                    <a:moveTo>
                      <a:pt x="277" y="0"/>
                    </a:moveTo>
                    <a:lnTo>
                      <a:pt x="0" y="162"/>
                    </a:lnTo>
                    <a:lnTo>
                      <a:pt x="0" y="9441"/>
                    </a:lnTo>
                    <a:lnTo>
                      <a:pt x="277" y="9278"/>
                    </a:lnTo>
                    <a:lnTo>
                      <a:pt x="2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4866813" y="3774200"/>
                <a:ext cx="2900" cy="4800"/>
              </a:xfrm>
              <a:custGeom>
                <a:avLst/>
                <a:gdLst/>
                <a:ahLst/>
                <a:cxnLst/>
                <a:rect l="l" t="t" r="r" b="b"/>
                <a:pathLst>
                  <a:path w="116" h="192" extrusionOk="0">
                    <a:moveTo>
                      <a:pt x="115" y="1"/>
                    </a:moveTo>
                    <a:lnTo>
                      <a:pt x="0" y="192"/>
                    </a:lnTo>
                    <a:lnTo>
                      <a:pt x="0" y="192"/>
                    </a:lnTo>
                    <a:lnTo>
                      <a:pt x="115" y="125"/>
                    </a:lnTo>
                    <a:lnTo>
                      <a:pt x="1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4830738" y="3777300"/>
                <a:ext cx="38975" cy="110400"/>
              </a:xfrm>
              <a:custGeom>
                <a:avLst/>
                <a:gdLst/>
                <a:ahLst/>
                <a:cxnLst/>
                <a:rect l="l" t="t" r="r" b="b"/>
                <a:pathLst>
                  <a:path w="1559" h="4416" extrusionOk="0">
                    <a:moveTo>
                      <a:pt x="1558" y="1"/>
                    </a:moveTo>
                    <a:lnTo>
                      <a:pt x="1443" y="68"/>
                    </a:lnTo>
                    <a:lnTo>
                      <a:pt x="1" y="2571"/>
                    </a:lnTo>
                    <a:lnTo>
                      <a:pt x="1" y="4415"/>
                    </a:lnTo>
                    <a:lnTo>
                      <a:pt x="1558" y="1721"/>
                    </a:lnTo>
                    <a:lnTo>
                      <a:pt x="1558"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4876613" y="3749125"/>
                <a:ext cx="34175" cy="24150"/>
              </a:xfrm>
              <a:custGeom>
                <a:avLst/>
                <a:gdLst/>
                <a:ahLst/>
                <a:cxnLst/>
                <a:rect l="l" t="t" r="r" b="b"/>
                <a:pathLst>
                  <a:path w="1367" h="966" extrusionOk="0">
                    <a:moveTo>
                      <a:pt x="1367" y="0"/>
                    </a:moveTo>
                    <a:lnTo>
                      <a:pt x="0" y="832"/>
                    </a:lnTo>
                    <a:lnTo>
                      <a:pt x="0" y="965"/>
                    </a:lnTo>
                    <a:lnTo>
                      <a:pt x="1214" y="268"/>
                    </a:lnTo>
                    <a:lnTo>
                      <a:pt x="13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4876613" y="3755800"/>
                <a:ext cx="30350" cy="52350"/>
              </a:xfrm>
              <a:custGeom>
                <a:avLst/>
                <a:gdLst/>
                <a:ahLst/>
                <a:cxnLst/>
                <a:rect l="l" t="t" r="r" b="b"/>
                <a:pathLst>
                  <a:path w="1214" h="2094" extrusionOk="0">
                    <a:moveTo>
                      <a:pt x="1214" y="1"/>
                    </a:moveTo>
                    <a:lnTo>
                      <a:pt x="0" y="698"/>
                    </a:lnTo>
                    <a:lnTo>
                      <a:pt x="0" y="2094"/>
                    </a:lnTo>
                    <a:lnTo>
                      <a:pt x="1214"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4869688" y="3769900"/>
                <a:ext cx="6950" cy="50425"/>
              </a:xfrm>
              <a:custGeom>
                <a:avLst/>
                <a:gdLst/>
                <a:ahLst/>
                <a:cxnLst/>
                <a:rect l="l" t="t" r="r" b="b"/>
                <a:pathLst>
                  <a:path w="278" h="2017" extrusionOk="0">
                    <a:moveTo>
                      <a:pt x="277" y="1"/>
                    </a:moveTo>
                    <a:lnTo>
                      <a:pt x="0" y="173"/>
                    </a:lnTo>
                    <a:lnTo>
                      <a:pt x="0" y="2017"/>
                    </a:lnTo>
                    <a:lnTo>
                      <a:pt x="277" y="1530"/>
                    </a:lnTo>
                    <a:lnTo>
                      <a:pt x="2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4915538" y="3756300"/>
                <a:ext cx="4100" cy="28675"/>
              </a:xfrm>
              <a:custGeom>
                <a:avLst/>
                <a:gdLst/>
                <a:ahLst/>
                <a:cxnLst/>
                <a:rect l="l" t="t" r="r" b="b"/>
                <a:pathLst>
                  <a:path w="164" h="1147" extrusionOk="0">
                    <a:moveTo>
                      <a:pt x="163" y="0"/>
                    </a:moveTo>
                    <a:lnTo>
                      <a:pt x="1" y="287"/>
                    </a:lnTo>
                    <a:lnTo>
                      <a:pt x="1" y="1147"/>
                    </a:lnTo>
                    <a:lnTo>
                      <a:pt x="106" y="956"/>
                    </a:lnTo>
                    <a:lnTo>
                      <a:pt x="1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6"/>
              <p:cNvSpPr/>
              <p:nvPr/>
            </p:nvSpPr>
            <p:spPr>
              <a:xfrm>
                <a:off x="4830738" y="3763450"/>
                <a:ext cx="84825" cy="168200"/>
              </a:xfrm>
              <a:custGeom>
                <a:avLst/>
                <a:gdLst/>
                <a:ahLst/>
                <a:cxnLst/>
                <a:rect l="l" t="t" r="r" b="b"/>
                <a:pathLst>
                  <a:path w="3393" h="6728" extrusionOk="0">
                    <a:moveTo>
                      <a:pt x="3393" y="1"/>
                    </a:moveTo>
                    <a:lnTo>
                      <a:pt x="1835" y="2695"/>
                    </a:lnTo>
                    <a:lnTo>
                      <a:pt x="1835" y="3555"/>
                    </a:lnTo>
                    <a:lnTo>
                      <a:pt x="3393" y="861"/>
                    </a:lnTo>
                    <a:lnTo>
                      <a:pt x="3393" y="1"/>
                    </a:lnTo>
                    <a:close/>
                    <a:moveTo>
                      <a:pt x="1558" y="3173"/>
                    </a:moveTo>
                    <a:lnTo>
                      <a:pt x="1" y="5868"/>
                    </a:lnTo>
                    <a:lnTo>
                      <a:pt x="1" y="6728"/>
                    </a:lnTo>
                    <a:lnTo>
                      <a:pt x="1558" y="4033"/>
                    </a:lnTo>
                    <a:lnTo>
                      <a:pt x="1558" y="3173"/>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p:nvPr/>
            </p:nvSpPr>
            <p:spPr>
              <a:xfrm>
                <a:off x="4869688" y="3830825"/>
                <a:ext cx="6950" cy="33475"/>
              </a:xfrm>
              <a:custGeom>
                <a:avLst/>
                <a:gdLst/>
                <a:ahLst/>
                <a:cxnLst/>
                <a:rect l="l" t="t" r="r" b="b"/>
                <a:pathLst>
                  <a:path w="278" h="1339" extrusionOk="0">
                    <a:moveTo>
                      <a:pt x="277" y="0"/>
                    </a:moveTo>
                    <a:lnTo>
                      <a:pt x="0" y="478"/>
                    </a:lnTo>
                    <a:lnTo>
                      <a:pt x="0" y="1338"/>
                    </a:lnTo>
                    <a:lnTo>
                      <a:pt x="277" y="860"/>
                    </a:lnTo>
                    <a:lnTo>
                      <a:pt x="2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6"/>
              <p:cNvSpPr/>
              <p:nvPr/>
            </p:nvSpPr>
            <p:spPr>
              <a:xfrm>
                <a:off x="4915538" y="3793325"/>
                <a:ext cx="3125" cy="22225"/>
              </a:xfrm>
              <a:custGeom>
                <a:avLst/>
                <a:gdLst/>
                <a:ahLst/>
                <a:cxnLst/>
                <a:rect l="l" t="t" r="r" b="b"/>
                <a:pathLst>
                  <a:path w="125" h="889" extrusionOk="0">
                    <a:moveTo>
                      <a:pt x="125" y="0"/>
                    </a:moveTo>
                    <a:lnTo>
                      <a:pt x="1" y="220"/>
                    </a:lnTo>
                    <a:lnTo>
                      <a:pt x="1" y="889"/>
                    </a:lnTo>
                    <a:lnTo>
                      <a:pt x="125" y="669"/>
                    </a:lnTo>
                    <a:lnTo>
                      <a:pt x="1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p:nvPr/>
            </p:nvSpPr>
            <p:spPr>
              <a:xfrm>
                <a:off x="4830738" y="3798800"/>
                <a:ext cx="84825" cy="163675"/>
              </a:xfrm>
              <a:custGeom>
                <a:avLst/>
                <a:gdLst/>
                <a:ahLst/>
                <a:cxnLst/>
                <a:rect l="l" t="t" r="r" b="b"/>
                <a:pathLst>
                  <a:path w="3393" h="6547" extrusionOk="0">
                    <a:moveTo>
                      <a:pt x="3393" y="1"/>
                    </a:moveTo>
                    <a:lnTo>
                      <a:pt x="1835" y="2695"/>
                    </a:lnTo>
                    <a:lnTo>
                      <a:pt x="1835" y="3364"/>
                    </a:lnTo>
                    <a:lnTo>
                      <a:pt x="3393" y="670"/>
                    </a:lnTo>
                    <a:lnTo>
                      <a:pt x="3393" y="1"/>
                    </a:lnTo>
                    <a:close/>
                    <a:moveTo>
                      <a:pt x="1558" y="3183"/>
                    </a:moveTo>
                    <a:lnTo>
                      <a:pt x="1" y="5877"/>
                    </a:lnTo>
                    <a:lnTo>
                      <a:pt x="1" y="6546"/>
                    </a:lnTo>
                    <a:lnTo>
                      <a:pt x="1558" y="3852"/>
                    </a:lnTo>
                    <a:lnTo>
                      <a:pt x="1558" y="3183"/>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p:cNvSpPr/>
              <p:nvPr/>
            </p:nvSpPr>
            <p:spPr>
              <a:xfrm>
                <a:off x="4869688" y="3866175"/>
                <a:ext cx="6950" cy="28925"/>
              </a:xfrm>
              <a:custGeom>
                <a:avLst/>
                <a:gdLst/>
                <a:ahLst/>
                <a:cxnLst/>
                <a:rect l="l" t="t" r="r" b="b"/>
                <a:pathLst>
                  <a:path w="278" h="1157" extrusionOk="0">
                    <a:moveTo>
                      <a:pt x="277" y="0"/>
                    </a:moveTo>
                    <a:lnTo>
                      <a:pt x="0" y="488"/>
                    </a:lnTo>
                    <a:lnTo>
                      <a:pt x="0" y="1157"/>
                    </a:lnTo>
                    <a:lnTo>
                      <a:pt x="277" y="669"/>
                    </a:lnTo>
                    <a:lnTo>
                      <a:pt x="2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p:nvPr/>
            </p:nvSpPr>
            <p:spPr>
              <a:xfrm>
                <a:off x="4922938" y="3732875"/>
                <a:ext cx="7200" cy="244875"/>
              </a:xfrm>
              <a:custGeom>
                <a:avLst/>
                <a:gdLst/>
                <a:ahLst/>
                <a:cxnLst/>
                <a:rect l="l" t="t" r="r" b="b"/>
                <a:pathLst>
                  <a:path w="288" h="9795" extrusionOk="0">
                    <a:moveTo>
                      <a:pt x="288" y="1"/>
                    </a:moveTo>
                    <a:lnTo>
                      <a:pt x="1" y="192"/>
                    </a:lnTo>
                    <a:lnTo>
                      <a:pt x="1" y="9632"/>
                    </a:lnTo>
                    <a:lnTo>
                      <a:pt x="288" y="9795"/>
                    </a:lnTo>
                    <a:lnTo>
                      <a:pt x="288" y="1"/>
                    </a:lnTo>
                    <a:close/>
                  </a:path>
                </a:pathLst>
              </a:custGeom>
              <a:solidFill>
                <a:srgbClr val="86B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6"/>
              <p:cNvSpPr/>
              <p:nvPr/>
            </p:nvSpPr>
            <p:spPr>
              <a:xfrm>
                <a:off x="4598788" y="3818400"/>
                <a:ext cx="183475" cy="341850"/>
              </a:xfrm>
              <a:custGeom>
                <a:avLst/>
                <a:gdLst/>
                <a:ahLst/>
                <a:cxnLst/>
                <a:rect l="l" t="t" r="r" b="b"/>
                <a:pathLst>
                  <a:path w="7339" h="13674" extrusionOk="0">
                    <a:moveTo>
                      <a:pt x="7339" y="0"/>
                    </a:moveTo>
                    <a:lnTo>
                      <a:pt x="0" y="4214"/>
                    </a:lnTo>
                    <a:lnTo>
                      <a:pt x="0" y="13674"/>
                    </a:lnTo>
                    <a:lnTo>
                      <a:pt x="7339" y="9470"/>
                    </a:lnTo>
                    <a:lnTo>
                      <a:pt x="73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4598788" y="3832250"/>
                <a:ext cx="175850" cy="320125"/>
              </a:xfrm>
              <a:custGeom>
                <a:avLst/>
                <a:gdLst/>
                <a:ahLst/>
                <a:cxnLst/>
                <a:rect l="l" t="t" r="r" b="b"/>
                <a:pathLst>
                  <a:path w="7034" h="12805" extrusionOk="0">
                    <a:moveTo>
                      <a:pt x="7033" y="1"/>
                    </a:moveTo>
                    <a:lnTo>
                      <a:pt x="0" y="4033"/>
                    </a:lnTo>
                    <a:lnTo>
                      <a:pt x="0" y="12805"/>
                    </a:lnTo>
                    <a:lnTo>
                      <a:pt x="7033" y="8763"/>
                    </a:lnTo>
                    <a:lnTo>
                      <a:pt x="7033" y="1"/>
                    </a:lnTo>
                    <a:close/>
                  </a:path>
                </a:pathLst>
              </a:custGeom>
              <a:solidFill>
                <a:srgbClr val="54A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4634388" y="3881950"/>
                <a:ext cx="44200" cy="30825"/>
              </a:xfrm>
              <a:custGeom>
                <a:avLst/>
                <a:gdLst/>
                <a:ahLst/>
                <a:cxnLst/>
                <a:rect l="l" t="t" r="r" b="b"/>
                <a:pathLst>
                  <a:path w="1768" h="1233" extrusionOk="0">
                    <a:moveTo>
                      <a:pt x="1768" y="0"/>
                    </a:moveTo>
                    <a:lnTo>
                      <a:pt x="124" y="1003"/>
                    </a:lnTo>
                    <a:lnTo>
                      <a:pt x="0" y="1233"/>
                    </a:lnTo>
                    <a:lnTo>
                      <a:pt x="1586" y="315"/>
                    </a:lnTo>
                    <a:lnTo>
                      <a:pt x="1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4598788" y="3889825"/>
                <a:ext cx="75275" cy="130700"/>
              </a:xfrm>
              <a:custGeom>
                <a:avLst/>
                <a:gdLst/>
                <a:ahLst/>
                <a:cxnLst/>
                <a:rect l="l" t="t" r="r" b="b"/>
                <a:pathLst>
                  <a:path w="3011" h="5228" extrusionOk="0">
                    <a:moveTo>
                      <a:pt x="3010" y="0"/>
                    </a:moveTo>
                    <a:lnTo>
                      <a:pt x="1424" y="918"/>
                    </a:lnTo>
                    <a:lnTo>
                      <a:pt x="0" y="3383"/>
                    </a:lnTo>
                    <a:lnTo>
                      <a:pt x="0" y="5227"/>
                    </a:lnTo>
                    <a:lnTo>
                      <a:pt x="3010"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4693613" y="3860200"/>
                <a:ext cx="23200" cy="18425"/>
              </a:xfrm>
              <a:custGeom>
                <a:avLst/>
                <a:gdLst/>
                <a:ahLst/>
                <a:cxnLst/>
                <a:rect l="l" t="t" r="r" b="b"/>
                <a:pathLst>
                  <a:path w="928" h="737" extrusionOk="0">
                    <a:moveTo>
                      <a:pt x="928" y="1"/>
                    </a:moveTo>
                    <a:lnTo>
                      <a:pt x="173" y="431"/>
                    </a:lnTo>
                    <a:lnTo>
                      <a:pt x="1" y="736"/>
                    </a:lnTo>
                    <a:lnTo>
                      <a:pt x="1" y="736"/>
                    </a:lnTo>
                    <a:lnTo>
                      <a:pt x="746" y="316"/>
                    </a:lnTo>
                    <a:lnTo>
                      <a:pt x="9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4598788" y="3868075"/>
                <a:ext cx="113500" cy="196625"/>
              </a:xfrm>
              <a:custGeom>
                <a:avLst/>
                <a:gdLst/>
                <a:ahLst/>
                <a:cxnLst/>
                <a:rect l="l" t="t" r="r" b="b"/>
                <a:pathLst>
                  <a:path w="4540" h="7865" extrusionOk="0">
                    <a:moveTo>
                      <a:pt x="4539" y="1"/>
                    </a:moveTo>
                    <a:lnTo>
                      <a:pt x="3794" y="421"/>
                    </a:lnTo>
                    <a:lnTo>
                      <a:pt x="0" y="7005"/>
                    </a:lnTo>
                    <a:lnTo>
                      <a:pt x="0" y="7865"/>
                    </a:lnTo>
                    <a:lnTo>
                      <a:pt x="4539"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4724188" y="3848500"/>
                <a:ext cx="17000" cy="12675"/>
              </a:xfrm>
              <a:custGeom>
                <a:avLst/>
                <a:gdLst/>
                <a:ahLst/>
                <a:cxnLst/>
                <a:rect l="l" t="t" r="r" b="b"/>
                <a:pathLst>
                  <a:path w="680" h="507" extrusionOk="0">
                    <a:moveTo>
                      <a:pt x="679" y="0"/>
                    </a:moveTo>
                    <a:lnTo>
                      <a:pt x="96" y="344"/>
                    </a:lnTo>
                    <a:lnTo>
                      <a:pt x="1" y="507"/>
                    </a:lnTo>
                    <a:lnTo>
                      <a:pt x="574" y="172"/>
                    </a:lnTo>
                    <a:lnTo>
                      <a:pt x="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4598788" y="3852800"/>
                <a:ext cx="139775" cy="242475"/>
              </a:xfrm>
              <a:custGeom>
                <a:avLst/>
                <a:gdLst/>
                <a:ahLst/>
                <a:cxnLst/>
                <a:rect l="l" t="t" r="r" b="b"/>
                <a:pathLst>
                  <a:path w="5591" h="9699" extrusionOk="0">
                    <a:moveTo>
                      <a:pt x="5590" y="0"/>
                    </a:moveTo>
                    <a:lnTo>
                      <a:pt x="5017" y="335"/>
                    </a:lnTo>
                    <a:lnTo>
                      <a:pt x="0" y="9030"/>
                    </a:lnTo>
                    <a:lnTo>
                      <a:pt x="0" y="9699"/>
                    </a:lnTo>
                    <a:lnTo>
                      <a:pt x="5590"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4685488" y="3874300"/>
                <a:ext cx="6975" cy="236025"/>
              </a:xfrm>
              <a:custGeom>
                <a:avLst/>
                <a:gdLst/>
                <a:ahLst/>
                <a:cxnLst/>
                <a:rect l="l" t="t" r="r" b="b"/>
                <a:pathLst>
                  <a:path w="279" h="9441" extrusionOk="0">
                    <a:moveTo>
                      <a:pt x="278" y="0"/>
                    </a:moveTo>
                    <a:lnTo>
                      <a:pt x="1" y="163"/>
                    </a:lnTo>
                    <a:lnTo>
                      <a:pt x="1" y="9441"/>
                    </a:lnTo>
                    <a:lnTo>
                      <a:pt x="278" y="9278"/>
                    </a:lnTo>
                    <a:lnTo>
                      <a:pt x="2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4782013" y="3814325"/>
                <a:ext cx="7175" cy="244900"/>
              </a:xfrm>
              <a:custGeom>
                <a:avLst/>
                <a:gdLst/>
                <a:ahLst/>
                <a:cxnLst/>
                <a:rect l="l" t="t" r="r" b="b"/>
                <a:pathLst>
                  <a:path w="287" h="9796" extrusionOk="0">
                    <a:moveTo>
                      <a:pt x="287" y="1"/>
                    </a:moveTo>
                    <a:lnTo>
                      <a:pt x="0" y="192"/>
                    </a:lnTo>
                    <a:lnTo>
                      <a:pt x="0" y="9633"/>
                    </a:lnTo>
                    <a:lnTo>
                      <a:pt x="287" y="9795"/>
                    </a:lnTo>
                    <a:lnTo>
                      <a:pt x="287" y="1"/>
                    </a:lnTo>
                    <a:close/>
                  </a:path>
                </a:pathLst>
              </a:custGeom>
              <a:solidFill>
                <a:srgbClr val="86B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4019738" y="3820550"/>
                <a:ext cx="183475" cy="341850"/>
              </a:xfrm>
              <a:custGeom>
                <a:avLst/>
                <a:gdLst/>
                <a:ahLst/>
                <a:cxnLst/>
                <a:rect l="l" t="t" r="r" b="b"/>
                <a:pathLst>
                  <a:path w="7339" h="13674" extrusionOk="0">
                    <a:moveTo>
                      <a:pt x="0" y="0"/>
                    </a:moveTo>
                    <a:lnTo>
                      <a:pt x="0" y="9460"/>
                    </a:lnTo>
                    <a:lnTo>
                      <a:pt x="7339" y="13674"/>
                    </a:lnTo>
                    <a:lnTo>
                      <a:pt x="7339" y="421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4027613" y="3834400"/>
                <a:ext cx="175850" cy="319900"/>
              </a:xfrm>
              <a:custGeom>
                <a:avLst/>
                <a:gdLst/>
                <a:ahLst/>
                <a:cxnLst/>
                <a:rect l="l" t="t" r="r" b="b"/>
                <a:pathLst>
                  <a:path w="7034" h="12796" extrusionOk="0">
                    <a:moveTo>
                      <a:pt x="1" y="1"/>
                    </a:moveTo>
                    <a:lnTo>
                      <a:pt x="1" y="8763"/>
                    </a:lnTo>
                    <a:lnTo>
                      <a:pt x="7033" y="12795"/>
                    </a:lnTo>
                    <a:lnTo>
                      <a:pt x="7033" y="4033"/>
                    </a:lnTo>
                    <a:lnTo>
                      <a:pt x="1" y="1"/>
                    </a:lnTo>
                    <a:close/>
                  </a:path>
                </a:pathLst>
              </a:custGeom>
              <a:solidFill>
                <a:srgbClr val="54A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a:off x="4123413" y="3884100"/>
                <a:ext cx="44450" cy="30825"/>
              </a:xfrm>
              <a:custGeom>
                <a:avLst/>
                <a:gdLst/>
                <a:ahLst/>
                <a:cxnLst/>
                <a:rect l="l" t="t" r="r" b="b"/>
                <a:pathLst>
                  <a:path w="1778" h="1233" extrusionOk="0">
                    <a:moveTo>
                      <a:pt x="0" y="0"/>
                    </a:moveTo>
                    <a:lnTo>
                      <a:pt x="182" y="315"/>
                    </a:lnTo>
                    <a:lnTo>
                      <a:pt x="1778" y="1233"/>
                    </a:lnTo>
                    <a:lnTo>
                      <a:pt x="1644" y="10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4127938" y="3891975"/>
                <a:ext cx="75525" cy="130700"/>
              </a:xfrm>
              <a:custGeom>
                <a:avLst/>
                <a:gdLst/>
                <a:ahLst/>
                <a:cxnLst/>
                <a:rect l="l" t="t" r="r" b="b"/>
                <a:pathLst>
                  <a:path w="3021" h="5228" extrusionOk="0">
                    <a:moveTo>
                      <a:pt x="1" y="0"/>
                    </a:moveTo>
                    <a:lnTo>
                      <a:pt x="3020" y="5227"/>
                    </a:lnTo>
                    <a:lnTo>
                      <a:pt x="3020" y="3383"/>
                    </a:lnTo>
                    <a:lnTo>
                      <a:pt x="1597" y="918"/>
                    </a:lnTo>
                    <a:lnTo>
                      <a:pt x="1"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4085188" y="3862125"/>
                <a:ext cx="23200" cy="18650"/>
              </a:xfrm>
              <a:custGeom>
                <a:avLst/>
                <a:gdLst/>
                <a:ahLst/>
                <a:cxnLst/>
                <a:rect l="l" t="t" r="r" b="b"/>
                <a:pathLst>
                  <a:path w="928" h="746" extrusionOk="0">
                    <a:moveTo>
                      <a:pt x="1" y="0"/>
                    </a:moveTo>
                    <a:lnTo>
                      <a:pt x="192" y="325"/>
                    </a:lnTo>
                    <a:lnTo>
                      <a:pt x="927" y="745"/>
                    </a:lnTo>
                    <a:lnTo>
                      <a:pt x="755" y="44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4089963" y="3870225"/>
                <a:ext cx="113500" cy="196400"/>
              </a:xfrm>
              <a:custGeom>
                <a:avLst/>
                <a:gdLst/>
                <a:ahLst/>
                <a:cxnLst/>
                <a:rect l="l" t="t" r="r" b="b"/>
                <a:pathLst>
                  <a:path w="4540" h="7856" extrusionOk="0">
                    <a:moveTo>
                      <a:pt x="1" y="1"/>
                    </a:moveTo>
                    <a:lnTo>
                      <a:pt x="4539" y="7855"/>
                    </a:lnTo>
                    <a:lnTo>
                      <a:pt x="4539" y="7005"/>
                    </a:lnTo>
                    <a:lnTo>
                      <a:pt x="736" y="421"/>
                    </a:lnTo>
                    <a:lnTo>
                      <a:pt x="1"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4060813" y="3850650"/>
                <a:ext cx="17000" cy="12675"/>
              </a:xfrm>
              <a:custGeom>
                <a:avLst/>
                <a:gdLst/>
                <a:ahLst/>
                <a:cxnLst/>
                <a:rect l="l" t="t" r="r" b="b"/>
                <a:pathLst>
                  <a:path w="680" h="507" extrusionOk="0">
                    <a:moveTo>
                      <a:pt x="1" y="0"/>
                    </a:moveTo>
                    <a:lnTo>
                      <a:pt x="106" y="172"/>
                    </a:lnTo>
                    <a:lnTo>
                      <a:pt x="679" y="507"/>
                    </a:lnTo>
                    <a:lnTo>
                      <a:pt x="593" y="34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4063463" y="3854950"/>
                <a:ext cx="140000" cy="242475"/>
              </a:xfrm>
              <a:custGeom>
                <a:avLst/>
                <a:gdLst/>
                <a:ahLst/>
                <a:cxnLst/>
                <a:rect l="l" t="t" r="r" b="b"/>
                <a:pathLst>
                  <a:path w="5600" h="9699" extrusionOk="0">
                    <a:moveTo>
                      <a:pt x="0" y="0"/>
                    </a:moveTo>
                    <a:lnTo>
                      <a:pt x="5599" y="9699"/>
                    </a:lnTo>
                    <a:lnTo>
                      <a:pt x="5599" y="9030"/>
                    </a:lnTo>
                    <a:lnTo>
                      <a:pt x="573" y="335"/>
                    </a:lnTo>
                    <a:lnTo>
                      <a:pt x="0"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4109563" y="3876450"/>
                <a:ext cx="7175" cy="236025"/>
              </a:xfrm>
              <a:custGeom>
                <a:avLst/>
                <a:gdLst/>
                <a:ahLst/>
                <a:cxnLst/>
                <a:rect l="l" t="t" r="r" b="b"/>
                <a:pathLst>
                  <a:path w="287" h="9441" extrusionOk="0">
                    <a:moveTo>
                      <a:pt x="0" y="0"/>
                    </a:moveTo>
                    <a:lnTo>
                      <a:pt x="0" y="9278"/>
                    </a:lnTo>
                    <a:lnTo>
                      <a:pt x="287" y="9441"/>
                    </a:lnTo>
                    <a:lnTo>
                      <a:pt x="287" y="16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4013038" y="3816475"/>
                <a:ext cx="6950" cy="244900"/>
              </a:xfrm>
              <a:custGeom>
                <a:avLst/>
                <a:gdLst/>
                <a:ahLst/>
                <a:cxnLst/>
                <a:rect l="l" t="t" r="r" b="b"/>
                <a:pathLst>
                  <a:path w="278" h="9796" extrusionOk="0">
                    <a:moveTo>
                      <a:pt x="1" y="1"/>
                    </a:moveTo>
                    <a:lnTo>
                      <a:pt x="1" y="9795"/>
                    </a:lnTo>
                    <a:lnTo>
                      <a:pt x="278" y="9633"/>
                    </a:lnTo>
                    <a:lnTo>
                      <a:pt x="278" y="192"/>
                    </a:lnTo>
                    <a:lnTo>
                      <a:pt x="1" y="1"/>
                    </a:lnTo>
                    <a:close/>
                  </a:path>
                </a:pathLst>
              </a:custGeom>
              <a:solidFill>
                <a:srgbClr val="86B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4389513" y="4010225"/>
                <a:ext cx="312975" cy="455550"/>
              </a:xfrm>
              <a:custGeom>
                <a:avLst/>
                <a:gdLst/>
                <a:ahLst/>
                <a:cxnLst/>
                <a:rect l="l" t="t" r="r" b="b"/>
                <a:pathLst>
                  <a:path w="12519" h="18222" extrusionOk="0">
                    <a:moveTo>
                      <a:pt x="125" y="0"/>
                    </a:moveTo>
                    <a:lnTo>
                      <a:pt x="1" y="10826"/>
                    </a:lnTo>
                    <a:lnTo>
                      <a:pt x="536" y="11170"/>
                    </a:lnTo>
                    <a:lnTo>
                      <a:pt x="536" y="10712"/>
                    </a:lnTo>
                    <a:lnTo>
                      <a:pt x="11314" y="17104"/>
                    </a:lnTo>
                    <a:lnTo>
                      <a:pt x="11314" y="17524"/>
                    </a:lnTo>
                    <a:lnTo>
                      <a:pt x="12490" y="18222"/>
                    </a:lnTo>
                    <a:lnTo>
                      <a:pt x="12518" y="7148"/>
                    </a:lnTo>
                    <a:lnTo>
                      <a:pt x="1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4701738" y="3848725"/>
                <a:ext cx="570250" cy="617050"/>
              </a:xfrm>
              <a:custGeom>
                <a:avLst/>
                <a:gdLst/>
                <a:ahLst/>
                <a:cxnLst/>
                <a:rect l="l" t="t" r="r" b="b"/>
                <a:pathLst>
                  <a:path w="22810" h="24682" extrusionOk="0">
                    <a:moveTo>
                      <a:pt x="22809" y="1"/>
                    </a:moveTo>
                    <a:lnTo>
                      <a:pt x="1" y="13034"/>
                    </a:lnTo>
                    <a:lnTo>
                      <a:pt x="1" y="24682"/>
                    </a:lnTo>
                    <a:lnTo>
                      <a:pt x="22809" y="11467"/>
                    </a:lnTo>
                    <a:lnTo>
                      <a:pt x="22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4544088" y="3948825"/>
                <a:ext cx="414950" cy="240100"/>
              </a:xfrm>
              <a:custGeom>
                <a:avLst/>
                <a:gdLst/>
                <a:ahLst/>
                <a:cxnLst/>
                <a:rect l="l" t="t" r="r" b="b"/>
                <a:pathLst>
                  <a:path w="16598" h="9604" extrusionOk="0">
                    <a:moveTo>
                      <a:pt x="10263" y="1"/>
                    </a:moveTo>
                    <a:lnTo>
                      <a:pt x="0" y="5944"/>
                    </a:lnTo>
                    <a:lnTo>
                      <a:pt x="6335" y="9604"/>
                    </a:lnTo>
                    <a:lnTo>
                      <a:pt x="16598" y="3670"/>
                    </a:lnTo>
                    <a:lnTo>
                      <a:pt x="10263" y="1"/>
                    </a:lnTo>
                    <a:close/>
                  </a:path>
                </a:pathLst>
              </a:custGeom>
              <a:solidFill>
                <a:srgbClr val="C666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4397413" y="3672675"/>
                <a:ext cx="874575" cy="502150"/>
              </a:xfrm>
              <a:custGeom>
                <a:avLst/>
                <a:gdLst/>
                <a:ahLst/>
                <a:cxnLst/>
                <a:rect l="l" t="t" r="r" b="b"/>
                <a:pathLst>
                  <a:path w="34983" h="20086" extrusionOk="0">
                    <a:moveTo>
                      <a:pt x="22770" y="1"/>
                    </a:moveTo>
                    <a:lnTo>
                      <a:pt x="0" y="13053"/>
                    </a:lnTo>
                    <a:lnTo>
                      <a:pt x="12202" y="20086"/>
                    </a:lnTo>
                    <a:lnTo>
                      <a:pt x="34982" y="7043"/>
                    </a:lnTo>
                    <a:lnTo>
                      <a:pt x="22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4397413" y="3999000"/>
                <a:ext cx="305075" cy="189925"/>
              </a:xfrm>
              <a:custGeom>
                <a:avLst/>
                <a:gdLst/>
                <a:ahLst/>
                <a:cxnLst/>
                <a:rect l="l" t="t" r="r" b="b"/>
                <a:pathLst>
                  <a:path w="12203" h="7597" extrusionOk="0">
                    <a:moveTo>
                      <a:pt x="0" y="0"/>
                    </a:moveTo>
                    <a:lnTo>
                      <a:pt x="0" y="564"/>
                    </a:lnTo>
                    <a:lnTo>
                      <a:pt x="12202" y="7597"/>
                    </a:lnTo>
                    <a:lnTo>
                      <a:pt x="12202" y="703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4702463" y="3848725"/>
                <a:ext cx="569525" cy="340200"/>
              </a:xfrm>
              <a:custGeom>
                <a:avLst/>
                <a:gdLst/>
                <a:ahLst/>
                <a:cxnLst/>
                <a:rect l="l" t="t" r="r" b="b"/>
                <a:pathLst>
                  <a:path w="22781" h="13608" extrusionOk="0">
                    <a:moveTo>
                      <a:pt x="22780" y="1"/>
                    </a:moveTo>
                    <a:lnTo>
                      <a:pt x="0" y="13044"/>
                    </a:lnTo>
                    <a:lnTo>
                      <a:pt x="0" y="13608"/>
                    </a:lnTo>
                    <a:lnTo>
                      <a:pt x="22780" y="565"/>
                    </a:lnTo>
                    <a:lnTo>
                      <a:pt x="227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4617888" y="3869050"/>
                <a:ext cx="311525" cy="179425"/>
              </a:xfrm>
              <a:custGeom>
                <a:avLst/>
                <a:gdLst/>
                <a:ahLst/>
                <a:cxnLst/>
                <a:rect l="l" t="t" r="r" b="b"/>
                <a:pathLst>
                  <a:path w="12461" h="7177" extrusionOk="0">
                    <a:moveTo>
                      <a:pt x="249" y="0"/>
                    </a:moveTo>
                    <a:lnTo>
                      <a:pt x="1" y="143"/>
                    </a:lnTo>
                    <a:lnTo>
                      <a:pt x="12203" y="7176"/>
                    </a:lnTo>
                    <a:lnTo>
                      <a:pt x="12461" y="7033"/>
                    </a:lnTo>
                    <a:lnTo>
                      <a:pt x="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4581113" y="3890050"/>
                <a:ext cx="311525" cy="179675"/>
              </a:xfrm>
              <a:custGeom>
                <a:avLst/>
                <a:gdLst/>
                <a:ahLst/>
                <a:cxnLst/>
                <a:rect l="l" t="t" r="r" b="b"/>
                <a:pathLst>
                  <a:path w="12461" h="7187" extrusionOk="0">
                    <a:moveTo>
                      <a:pt x="249" y="1"/>
                    </a:moveTo>
                    <a:lnTo>
                      <a:pt x="0" y="144"/>
                    </a:lnTo>
                    <a:lnTo>
                      <a:pt x="12202" y="7186"/>
                    </a:lnTo>
                    <a:lnTo>
                      <a:pt x="12460" y="7034"/>
                    </a:lnTo>
                    <a:lnTo>
                      <a:pt x="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4544313" y="3911075"/>
                <a:ext cx="311525" cy="179675"/>
              </a:xfrm>
              <a:custGeom>
                <a:avLst/>
                <a:gdLst/>
                <a:ahLst/>
                <a:cxnLst/>
                <a:rect l="l" t="t" r="r" b="b"/>
                <a:pathLst>
                  <a:path w="12461" h="7187" extrusionOk="0">
                    <a:moveTo>
                      <a:pt x="259" y="1"/>
                    </a:moveTo>
                    <a:lnTo>
                      <a:pt x="1" y="144"/>
                    </a:lnTo>
                    <a:lnTo>
                      <a:pt x="12212" y="7186"/>
                    </a:lnTo>
                    <a:lnTo>
                      <a:pt x="12461" y="7033"/>
                    </a:lnTo>
                    <a:lnTo>
                      <a:pt x="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4507538" y="3932100"/>
                <a:ext cx="311525" cy="179675"/>
              </a:xfrm>
              <a:custGeom>
                <a:avLst/>
                <a:gdLst/>
                <a:ahLst/>
                <a:cxnLst/>
                <a:rect l="l" t="t" r="r" b="b"/>
                <a:pathLst>
                  <a:path w="12461" h="7187" extrusionOk="0">
                    <a:moveTo>
                      <a:pt x="258" y="1"/>
                    </a:moveTo>
                    <a:lnTo>
                      <a:pt x="0" y="154"/>
                    </a:lnTo>
                    <a:lnTo>
                      <a:pt x="12212" y="7186"/>
                    </a:lnTo>
                    <a:lnTo>
                      <a:pt x="12460" y="7033"/>
                    </a:lnTo>
                    <a:lnTo>
                      <a:pt x="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4470738" y="3953125"/>
                <a:ext cx="311775" cy="179675"/>
              </a:xfrm>
              <a:custGeom>
                <a:avLst/>
                <a:gdLst/>
                <a:ahLst/>
                <a:cxnLst/>
                <a:rect l="l" t="t" r="r" b="b"/>
                <a:pathLst>
                  <a:path w="12471" h="7187" extrusionOk="0">
                    <a:moveTo>
                      <a:pt x="259" y="1"/>
                    </a:moveTo>
                    <a:lnTo>
                      <a:pt x="1" y="153"/>
                    </a:lnTo>
                    <a:lnTo>
                      <a:pt x="12212" y="7186"/>
                    </a:lnTo>
                    <a:lnTo>
                      <a:pt x="12470" y="7043"/>
                    </a:lnTo>
                    <a:lnTo>
                      <a:pt x="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4434188" y="3974150"/>
                <a:ext cx="311300" cy="179650"/>
              </a:xfrm>
              <a:custGeom>
                <a:avLst/>
                <a:gdLst/>
                <a:ahLst/>
                <a:cxnLst/>
                <a:rect l="l" t="t" r="r" b="b"/>
                <a:pathLst>
                  <a:path w="12452" h="7186" extrusionOk="0">
                    <a:moveTo>
                      <a:pt x="259" y="0"/>
                    </a:moveTo>
                    <a:lnTo>
                      <a:pt x="1" y="153"/>
                    </a:lnTo>
                    <a:lnTo>
                      <a:pt x="12203" y="7186"/>
                    </a:lnTo>
                    <a:lnTo>
                      <a:pt x="12451" y="7033"/>
                    </a:lnTo>
                    <a:lnTo>
                      <a:pt x="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4397413" y="3995400"/>
                <a:ext cx="311750" cy="179425"/>
              </a:xfrm>
              <a:custGeom>
                <a:avLst/>
                <a:gdLst/>
                <a:ahLst/>
                <a:cxnLst/>
                <a:rect l="l" t="t" r="r" b="b"/>
                <a:pathLst>
                  <a:path w="12470" h="7177" extrusionOk="0">
                    <a:moveTo>
                      <a:pt x="258" y="1"/>
                    </a:moveTo>
                    <a:lnTo>
                      <a:pt x="0" y="144"/>
                    </a:lnTo>
                    <a:lnTo>
                      <a:pt x="12212" y="7177"/>
                    </a:lnTo>
                    <a:lnTo>
                      <a:pt x="12470" y="7033"/>
                    </a:lnTo>
                    <a:lnTo>
                      <a:pt x="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4874938" y="3721650"/>
                <a:ext cx="311750" cy="179675"/>
              </a:xfrm>
              <a:custGeom>
                <a:avLst/>
                <a:gdLst/>
                <a:ahLst/>
                <a:cxnLst/>
                <a:rect l="l" t="t" r="r" b="b"/>
                <a:pathLst>
                  <a:path w="12470" h="7187" extrusionOk="0">
                    <a:moveTo>
                      <a:pt x="258" y="1"/>
                    </a:moveTo>
                    <a:lnTo>
                      <a:pt x="0" y="144"/>
                    </a:lnTo>
                    <a:lnTo>
                      <a:pt x="12212" y="7186"/>
                    </a:lnTo>
                    <a:lnTo>
                      <a:pt x="12470" y="7033"/>
                    </a:lnTo>
                    <a:lnTo>
                      <a:pt x="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4838388" y="3742425"/>
                <a:ext cx="311750" cy="179675"/>
              </a:xfrm>
              <a:custGeom>
                <a:avLst/>
                <a:gdLst/>
                <a:ahLst/>
                <a:cxnLst/>
                <a:rect l="l" t="t" r="r" b="b"/>
                <a:pathLst>
                  <a:path w="12470" h="7187" extrusionOk="0">
                    <a:moveTo>
                      <a:pt x="258" y="1"/>
                    </a:moveTo>
                    <a:lnTo>
                      <a:pt x="0" y="154"/>
                    </a:lnTo>
                    <a:lnTo>
                      <a:pt x="12212" y="7186"/>
                    </a:lnTo>
                    <a:lnTo>
                      <a:pt x="12470" y="7043"/>
                    </a:lnTo>
                    <a:lnTo>
                      <a:pt x="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4801838" y="3763450"/>
                <a:ext cx="311525" cy="179675"/>
              </a:xfrm>
              <a:custGeom>
                <a:avLst/>
                <a:gdLst/>
                <a:ahLst/>
                <a:cxnLst/>
                <a:rect l="l" t="t" r="r" b="b"/>
                <a:pathLst>
                  <a:path w="12461" h="7187" extrusionOk="0">
                    <a:moveTo>
                      <a:pt x="258" y="1"/>
                    </a:moveTo>
                    <a:lnTo>
                      <a:pt x="0" y="154"/>
                    </a:lnTo>
                    <a:lnTo>
                      <a:pt x="12212" y="7186"/>
                    </a:lnTo>
                    <a:lnTo>
                      <a:pt x="12460" y="7033"/>
                    </a:lnTo>
                    <a:lnTo>
                      <a:pt x="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4948038" y="3679600"/>
                <a:ext cx="311750" cy="179675"/>
              </a:xfrm>
              <a:custGeom>
                <a:avLst/>
                <a:gdLst/>
                <a:ahLst/>
                <a:cxnLst/>
                <a:rect l="l" t="t" r="r" b="b"/>
                <a:pathLst>
                  <a:path w="12470" h="7187" extrusionOk="0">
                    <a:moveTo>
                      <a:pt x="258" y="1"/>
                    </a:moveTo>
                    <a:lnTo>
                      <a:pt x="0" y="154"/>
                    </a:lnTo>
                    <a:lnTo>
                      <a:pt x="12212" y="7186"/>
                    </a:lnTo>
                    <a:lnTo>
                      <a:pt x="12470" y="7043"/>
                    </a:lnTo>
                    <a:lnTo>
                      <a:pt x="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4911713" y="3700625"/>
                <a:ext cx="311525" cy="179675"/>
              </a:xfrm>
              <a:custGeom>
                <a:avLst/>
                <a:gdLst/>
                <a:ahLst/>
                <a:cxnLst/>
                <a:rect l="l" t="t" r="r" b="b"/>
                <a:pathLst>
                  <a:path w="12461" h="7187" extrusionOk="0">
                    <a:moveTo>
                      <a:pt x="249" y="1"/>
                    </a:moveTo>
                    <a:lnTo>
                      <a:pt x="1" y="144"/>
                    </a:lnTo>
                    <a:lnTo>
                      <a:pt x="12203" y="7186"/>
                    </a:lnTo>
                    <a:lnTo>
                      <a:pt x="12461" y="7033"/>
                    </a:lnTo>
                    <a:lnTo>
                      <a:pt x="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4765038" y="3784475"/>
                <a:ext cx="311775" cy="179675"/>
              </a:xfrm>
              <a:custGeom>
                <a:avLst/>
                <a:gdLst/>
                <a:ahLst/>
                <a:cxnLst/>
                <a:rect l="l" t="t" r="r" b="b"/>
                <a:pathLst>
                  <a:path w="12471" h="7187" extrusionOk="0">
                    <a:moveTo>
                      <a:pt x="259" y="1"/>
                    </a:moveTo>
                    <a:lnTo>
                      <a:pt x="1" y="153"/>
                    </a:lnTo>
                    <a:lnTo>
                      <a:pt x="12212" y="7186"/>
                    </a:lnTo>
                    <a:lnTo>
                      <a:pt x="12470" y="7043"/>
                    </a:lnTo>
                    <a:lnTo>
                      <a:pt x="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4728263" y="3805725"/>
                <a:ext cx="311750" cy="179425"/>
              </a:xfrm>
              <a:custGeom>
                <a:avLst/>
                <a:gdLst/>
                <a:ahLst/>
                <a:cxnLst/>
                <a:rect l="l" t="t" r="r" b="b"/>
                <a:pathLst>
                  <a:path w="12470" h="7177" extrusionOk="0">
                    <a:moveTo>
                      <a:pt x="258" y="1"/>
                    </a:moveTo>
                    <a:lnTo>
                      <a:pt x="0" y="144"/>
                    </a:lnTo>
                    <a:lnTo>
                      <a:pt x="12212" y="7177"/>
                    </a:lnTo>
                    <a:lnTo>
                      <a:pt x="12470" y="7034"/>
                    </a:lnTo>
                    <a:lnTo>
                      <a:pt x="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4691713" y="3826750"/>
                <a:ext cx="311525" cy="179425"/>
              </a:xfrm>
              <a:custGeom>
                <a:avLst/>
                <a:gdLst/>
                <a:ahLst/>
                <a:cxnLst/>
                <a:rect l="l" t="t" r="r" b="b"/>
                <a:pathLst>
                  <a:path w="12461" h="7177" extrusionOk="0">
                    <a:moveTo>
                      <a:pt x="258" y="1"/>
                    </a:moveTo>
                    <a:lnTo>
                      <a:pt x="0" y="144"/>
                    </a:lnTo>
                    <a:lnTo>
                      <a:pt x="12202" y="7177"/>
                    </a:lnTo>
                    <a:lnTo>
                      <a:pt x="12460" y="7033"/>
                    </a:lnTo>
                    <a:lnTo>
                      <a:pt x="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4654913" y="3847775"/>
                <a:ext cx="311525" cy="179425"/>
              </a:xfrm>
              <a:custGeom>
                <a:avLst/>
                <a:gdLst/>
                <a:ahLst/>
                <a:cxnLst/>
                <a:rect l="l" t="t" r="r" b="b"/>
                <a:pathLst>
                  <a:path w="12461" h="7177" extrusionOk="0">
                    <a:moveTo>
                      <a:pt x="259" y="1"/>
                    </a:moveTo>
                    <a:lnTo>
                      <a:pt x="1" y="144"/>
                    </a:lnTo>
                    <a:lnTo>
                      <a:pt x="12203" y="7177"/>
                    </a:lnTo>
                    <a:lnTo>
                      <a:pt x="12461" y="7033"/>
                    </a:lnTo>
                    <a:lnTo>
                      <a:pt x="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3782763" y="3248425"/>
                <a:ext cx="614675" cy="489725"/>
              </a:xfrm>
              <a:custGeom>
                <a:avLst/>
                <a:gdLst/>
                <a:ahLst/>
                <a:cxnLst/>
                <a:rect l="l" t="t" r="r" b="b"/>
                <a:pathLst>
                  <a:path w="24587" h="19589" extrusionOk="0">
                    <a:moveTo>
                      <a:pt x="24586" y="1"/>
                    </a:moveTo>
                    <a:lnTo>
                      <a:pt x="1" y="5390"/>
                    </a:lnTo>
                    <a:lnTo>
                      <a:pt x="24586" y="19589"/>
                    </a:lnTo>
                    <a:lnTo>
                      <a:pt x="245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4397413" y="3248425"/>
                <a:ext cx="614650" cy="489725"/>
              </a:xfrm>
              <a:custGeom>
                <a:avLst/>
                <a:gdLst/>
                <a:ahLst/>
                <a:cxnLst/>
                <a:rect l="l" t="t" r="r" b="b"/>
                <a:pathLst>
                  <a:path w="24586" h="19589" extrusionOk="0">
                    <a:moveTo>
                      <a:pt x="0" y="1"/>
                    </a:moveTo>
                    <a:lnTo>
                      <a:pt x="0" y="19589"/>
                    </a:lnTo>
                    <a:lnTo>
                      <a:pt x="24586" y="539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3782763" y="3027950"/>
                <a:ext cx="614675" cy="355225"/>
              </a:xfrm>
              <a:custGeom>
                <a:avLst/>
                <a:gdLst/>
                <a:ahLst/>
                <a:cxnLst/>
                <a:rect l="l" t="t" r="r" b="b"/>
                <a:pathLst>
                  <a:path w="24587" h="14209" extrusionOk="0">
                    <a:moveTo>
                      <a:pt x="24586" y="0"/>
                    </a:moveTo>
                    <a:lnTo>
                      <a:pt x="1" y="14209"/>
                    </a:lnTo>
                    <a:lnTo>
                      <a:pt x="24586" y="8820"/>
                    </a:lnTo>
                    <a:lnTo>
                      <a:pt x="24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4397413" y="3027950"/>
                <a:ext cx="614650" cy="355225"/>
              </a:xfrm>
              <a:custGeom>
                <a:avLst/>
                <a:gdLst/>
                <a:ahLst/>
                <a:cxnLst/>
                <a:rect l="l" t="t" r="r" b="b"/>
                <a:pathLst>
                  <a:path w="24586" h="14209" extrusionOk="0">
                    <a:moveTo>
                      <a:pt x="0" y="0"/>
                    </a:moveTo>
                    <a:lnTo>
                      <a:pt x="0" y="8820"/>
                    </a:lnTo>
                    <a:lnTo>
                      <a:pt x="24586" y="1420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4397413" y="3383150"/>
                <a:ext cx="614650" cy="392750"/>
              </a:xfrm>
              <a:custGeom>
                <a:avLst/>
                <a:gdLst/>
                <a:ahLst/>
                <a:cxnLst/>
                <a:rect l="l" t="t" r="r" b="b"/>
                <a:pathLst>
                  <a:path w="24586" h="15710" extrusionOk="0">
                    <a:moveTo>
                      <a:pt x="24586" y="1"/>
                    </a:moveTo>
                    <a:lnTo>
                      <a:pt x="0" y="14200"/>
                    </a:lnTo>
                    <a:lnTo>
                      <a:pt x="0" y="15710"/>
                    </a:lnTo>
                    <a:lnTo>
                      <a:pt x="24586" y="1511"/>
                    </a:lnTo>
                    <a:lnTo>
                      <a:pt x="245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3782763" y="3383150"/>
                <a:ext cx="614675" cy="392750"/>
              </a:xfrm>
              <a:custGeom>
                <a:avLst/>
                <a:gdLst/>
                <a:ahLst/>
                <a:cxnLst/>
                <a:rect l="l" t="t" r="r" b="b"/>
                <a:pathLst>
                  <a:path w="24587" h="15710" extrusionOk="0">
                    <a:moveTo>
                      <a:pt x="1" y="1"/>
                    </a:moveTo>
                    <a:lnTo>
                      <a:pt x="1" y="1511"/>
                    </a:lnTo>
                    <a:lnTo>
                      <a:pt x="24586" y="15710"/>
                    </a:lnTo>
                    <a:lnTo>
                      <a:pt x="24586" y="1420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3782763" y="3383150"/>
                <a:ext cx="614675" cy="365050"/>
              </a:xfrm>
              <a:custGeom>
                <a:avLst/>
                <a:gdLst/>
                <a:ahLst/>
                <a:cxnLst/>
                <a:rect l="l" t="t" r="r" b="b"/>
                <a:pathLst>
                  <a:path w="24587" h="14602" extrusionOk="0">
                    <a:moveTo>
                      <a:pt x="1" y="1"/>
                    </a:moveTo>
                    <a:lnTo>
                      <a:pt x="1" y="402"/>
                    </a:lnTo>
                    <a:lnTo>
                      <a:pt x="24586" y="14601"/>
                    </a:lnTo>
                    <a:lnTo>
                      <a:pt x="24586" y="14200"/>
                    </a:lnTo>
                    <a:lnTo>
                      <a:pt x="1" y="1"/>
                    </a:lnTo>
                    <a:close/>
                  </a:path>
                </a:pathLst>
              </a:custGeom>
              <a:solidFill>
                <a:srgbClr val="86B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4391913" y="3047525"/>
                <a:ext cx="559000" cy="324675"/>
              </a:xfrm>
              <a:custGeom>
                <a:avLst/>
                <a:gdLst/>
                <a:ahLst/>
                <a:cxnLst/>
                <a:rect l="l" t="t" r="r" b="b"/>
                <a:pathLst>
                  <a:path w="22360" h="12987" extrusionOk="0">
                    <a:moveTo>
                      <a:pt x="297" y="1"/>
                    </a:moveTo>
                    <a:lnTo>
                      <a:pt x="1" y="87"/>
                    </a:lnTo>
                    <a:lnTo>
                      <a:pt x="22360" y="12986"/>
                    </a:lnTo>
                    <a:lnTo>
                      <a:pt x="22360" y="12738"/>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4396938" y="3069275"/>
                <a:ext cx="498075" cy="293850"/>
              </a:xfrm>
              <a:custGeom>
                <a:avLst/>
                <a:gdLst/>
                <a:ahLst/>
                <a:cxnLst/>
                <a:rect l="l" t="t" r="r" b="b"/>
                <a:pathLst>
                  <a:path w="19923" h="11754" extrusionOk="0">
                    <a:moveTo>
                      <a:pt x="0" y="0"/>
                    </a:moveTo>
                    <a:lnTo>
                      <a:pt x="0" y="249"/>
                    </a:lnTo>
                    <a:lnTo>
                      <a:pt x="19923" y="11753"/>
                    </a:lnTo>
                    <a:lnTo>
                      <a:pt x="19923" y="115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4396938" y="3090525"/>
                <a:ext cx="439550" cy="259925"/>
              </a:xfrm>
              <a:custGeom>
                <a:avLst/>
                <a:gdLst/>
                <a:ahLst/>
                <a:cxnLst/>
                <a:rect l="l" t="t" r="r" b="b"/>
                <a:pathLst>
                  <a:path w="17582" h="10397" extrusionOk="0">
                    <a:moveTo>
                      <a:pt x="0" y="1"/>
                    </a:moveTo>
                    <a:lnTo>
                      <a:pt x="0" y="249"/>
                    </a:lnTo>
                    <a:lnTo>
                      <a:pt x="17582" y="10397"/>
                    </a:lnTo>
                    <a:lnTo>
                      <a:pt x="17582" y="1014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4396938" y="3110825"/>
                <a:ext cx="381750" cy="226725"/>
              </a:xfrm>
              <a:custGeom>
                <a:avLst/>
                <a:gdLst/>
                <a:ahLst/>
                <a:cxnLst/>
                <a:rect l="l" t="t" r="r" b="b"/>
                <a:pathLst>
                  <a:path w="15270" h="9069" extrusionOk="0">
                    <a:moveTo>
                      <a:pt x="0" y="1"/>
                    </a:moveTo>
                    <a:lnTo>
                      <a:pt x="0" y="249"/>
                    </a:lnTo>
                    <a:lnTo>
                      <a:pt x="15269" y="9069"/>
                    </a:lnTo>
                    <a:lnTo>
                      <a:pt x="15269" y="881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4397888" y="3132100"/>
                <a:ext cx="322025" cy="192325"/>
              </a:xfrm>
              <a:custGeom>
                <a:avLst/>
                <a:gdLst/>
                <a:ahLst/>
                <a:cxnLst/>
                <a:rect l="l" t="t" r="r" b="b"/>
                <a:pathLst>
                  <a:path w="12881" h="7693" extrusionOk="0">
                    <a:moveTo>
                      <a:pt x="0" y="0"/>
                    </a:moveTo>
                    <a:lnTo>
                      <a:pt x="0" y="249"/>
                    </a:lnTo>
                    <a:lnTo>
                      <a:pt x="12881" y="7692"/>
                    </a:lnTo>
                    <a:lnTo>
                      <a:pt x="12881" y="743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4397888" y="3152400"/>
                <a:ext cx="264225" cy="159125"/>
              </a:xfrm>
              <a:custGeom>
                <a:avLst/>
                <a:gdLst/>
                <a:ahLst/>
                <a:cxnLst/>
                <a:rect l="l" t="t" r="r" b="b"/>
                <a:pathLst>
                  <a:path w="10569" h="6365" extrusionOk="0">
                    <a:moveTo>
                      <a:pt x="0" y="1"/>
                    </a:moveTo>
                    <a:lnTo>
                      <a:pt x="0" y="259"/>
                    </a:lnTo>
                    <a:lnTo>
                      <a:pt x="10569" y="6364"/>
                    </a:lnTo>
                    <a:lnTo>
                      <a:pt x="10569" y="610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4397888" y="3173650"/>
                <a:ext cx="205225" cy="124725"/>
              </a:xfrm>
              <a:custGeom>
                <a:avLst/>
                <a:gdLst/>
                <a:ahLst/>
                <a:cxnLst/>
                <a:rect l="l" t="t" r="r" b="b"/>
                <a:pathLst>
                  <a:path w="8209" h="4989" extrusionOk="0">
                    <a:moveTo>
                      <a:pt x="0" y="1"/>
                    </a:moveTo>
                    <a:lnTo>
                      <a:pt x="0" y="249"/>
                    </a:lnTo>
                    <a:lnTo>
                      <a:pt x="8208" y="4989"/>
                    </a:lnTo>
                    <a:lnTo>
                      <a:pt x="8208" y="474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p:nvPr/>
            </p:nvSpPr>
            <p:spPr>
              <a:xfrm>
                <a:off x="4397888" y="3194675"/>
                <a:ext cx="146225" cy="91050"/>
              </a:xfrm>
              <a:custGeom>
                <a:avLst/>
                <a:gdLst/>
                <a:ahLst/>
                <a:cxnLst/>
                <a:rect l="l" t="t" r="r" b="b"/>
                <a:pathLst>
                  <a:path w="5849" h="3642" extrusionOk="0">
                    <a:moveTo>
                      <a:pt x="0" y="1"/>
                    </a:moveTo>
                    <a:lnTo>
                      <a:pt x="0" y="259"/>
                    </a:lnTo>
                    <a:lnTo>
                      <a:pt x="5848" y="3641"/>
                    </a:lnTo>
                    <a:lnTo>
                      <a:pt x="5848" y="338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3836513" y="3047525"/>
                <a:ext cx="558775" cy="324675"/>
              </a:xfrm>
              <a:custGeom>
                <a:avLst/>
                <a:gdLst/>
                <a:ahLst/>
                <a:cxnLst/>
                <a:rect l="l" t="t" r="r" b="b"/>
                <a:pathLst>
                  <a:path w="22351" h="12987" extrusionOk="0">
                    <a:moveTo>
                      <a:pt x="22064" y="1"/>
                    </a:moveTo>
                    <a:lnTo>
                      <a:pt x="1" y="12738"/>
                    </a:lnTo>
                    <a:lnTo>
                      <a:pt x="1" y="12986"/>
                    </a:lnTo>
                    <a:lnTo>
                      <a:pt x="22350" y="87"/>
                    </a:lnTo>
                    <a:lnTo>
                      <a:pt x="220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3892163" y="3069275"/>
                <a:ext cx="498350" cy="293850"/>
              </a:xfrm>
              <a:custGeom>
                <a:avLst/>
                <a:gdLst/>
                <a:ahLst/>
                <a:cxnLst/>
                <a:rect l="l" t="t" r="r" b="b"/>
                <a:pathLst>
                  <a:path w="19934" h="11754" extrusionOk="0">
                    <a:moveTo>
                      <a:pt x="19933" y="0"/>
                    </a:moveTo>
                    <a:lnTo>
                      <a:pt x="1" y="11505"/>
                    </a:lnTo>
                    <a:lnTo>
                      <a:pt x="1" y="11753"/>
                    </a:lnTo>
                    <a:lnTo>
                      <a:pt x="19933" y="249"/>
                    </a:lnTo>
                    <a:lnTo>
                      <a:pt x="199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3950938" y="3090525"/>
                <a:ext cx="439575" cy="259925"/>
              </a:xfrm>
              <a:custGeom>
                <a:avLst/>
                <a:gdLst/>
                <a:ahLst/>
                <a:cxnLst/>
                <a:rect l="l" t="t" r="r" b="b"/>
                <a:pathLst>
                  <a:path w="17583" h="10397" extrusionOk="0">
                    <a:moveTo>
                      <a:pt x="17582" y="1"/>
                    </a:moveTo>
                    <a:lnTo>
                      <a:pt x="1" y="10148"/>
                    </a:lnTo>
                    <a:lnTo>
                      <a:pt x="1" y="10397"/>
                    </a:lnTo>
                    <a:lnTo>
                      <a:pt x="17582" y="249"/>
                    </a:lnTo>
                    <a:lnTo>
                      <a:pt x="17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4008738" y="3110825"/>
                <a:ext cx="381775" cy="226725"/>
              </a:xfrm>
              <a:custGeom>
                <a:avLst/>
                <a:gdLst/>
                <a:ahLst/>
                <a:cxnLst/>
                <a:rect l="l" t="t" r="r" b="b"/>
                <a:pathLst>
                  <a:path w="15271" h="9069" extrusionOk="0">
                    <a:moveTo>
                      <a:pt x="15270" y="1"/>
                    </a:moveTo>
                    <a:lnTo>
                      <a:pt x="1" y="8811"/>
                    </a:lnTo>
                    <a:lnTo>
                      <a:pt x="1" y="9069"/>
                    </a:lnTo>
                    <a:lnTo>
                      <a:pt x="15270" y="249"/>
                    </a:lnTo>
                    <a:lnTo>
                      <a:pt x="15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4067263" y="3132100"/>
                <a:ext cx="322275" cy="192325"/>
              </a:xfrm>
              <a:custGeom>
                <a:avLst/>
                <a:gdLst/>
                <a:ahLst/>
                <a:cxnLst/>
                <a:rect l="l" t="t" r="r" b="b"/>
                <a:pathLst>
                  <a:path w="12891" h="7693" extrusionOk="0">
                    <a:moveTo>
                      <a:pt x="12891" y="0"/>
                    </a:moveTo>
                    <a:lnTo>
                      <a:pt x="1" y="7434"/>
                    </a:lnTo>
                    <a:lnTo>
                      <a:pt x="1" y="7692"/>
                    </a:lnTo>
                    <a:lnTo>
                      <a:pt x="12891" y="249"/>
                    </a:lnTo>
                    <a:lnTo>
                      <a:pt x="12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4125088" y="3152400"/>
                <a:ext cx="264450" cy="159125"/>
              </a:xfrm>
              <a:custGeom>
                <a:avLst/>
                <a:gdLst/>
                <a:ahLst/>
                <a:cxnLst/>
                <a:rect l="l" t="t" r="r" b="b"/>
                <a:pathLst>
                  <a:path w="10578" h="6365" extrusionOk="0">
                    <a:moveTo>
                      <a:pt x="10578" y="1"/>
                    </a:moveTo>
                    <a:lnTo>
                      <a:pt x="0" y="6106"/>
                    </a:lnTo>
                    <a:lnTo>
                      <a:pt x="0" y="6364"/>
                    </a:lnTo>
                    <a:lnTo>
                      <a:pt x="10578" y="259"/>
                    </a:lnTo>
                    <a:lnTo>
                      <a:pt x="105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4184338" y="3173650"/>
                <a:ext cx="205200" cy="124725"/>
              </a:xfrm>
              <a:custGeom>
                <a:avLst/>
                <a:gdLst/>
                <a:ahLst/>
                <a:cxnLst/>
                <a:rect l="l" t="t" r="r" b="b"/>
                <a:pathLst>
                  <a:path w="8208" h="4989" extrusionOk="0">
                    <a:moveTo>
                      <a:pt x="8208" y="1"/>
                    </a:moveTo>
                    <a:lnTo>
                      <a:pt x="0" y="4740"/>
                    </a:lnTo>
                    <a:lnTo>
                      <a:pt x="0" y="4989"/>
                    </a:lnTo>
                    <a:lnTo>
                      <a:pt x="8208" y="249"/>
                    </a:lnTo>
                    <a:lnTo>
                      <a:pt x="8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4243088" y="3194675"/>
                <a:ext cx="146450" cy="91050"/>
              </a:xfrm>
              <a:custGeom>
                <a:avLst/>
                <a:gdLst/>
                <a:ahLst/>
                <a:cxnLst/>
                <a:rect l="l" t="t" r="r" b="b"/>
                <a:pathLst>
                  <a:path w="5858" h="3642" extrusionOk="0">
                    <a:moveTo>
                      <a:pt x="5858" y="1"/>
                    </a:moveTo>
                    <a:lnTo>
                      <a:pt x="1" y="3383"/>
                    </a:lnTo>
                    <a:lnTo>
                      <a:pt x="1" y="3641"/>
                    </a:lnTo>
                    <a:lnTo>
                      <a:pt x="5858" y="259"/>
                    </a:lnTo>
                    <a:lnTo>
                      <a:pt x="5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3836513" y="3370025"/>
                <a:ext cx="558775" cy="326800"/>
              </a:xfrm>
              <a:custGeom>
                <a:avLst/>
                <a:gdLst/>
                <a:ahLst/>
                <a:cxnLst/>
                <a:rect l="l" t="t" r="r" b="b"/>
                <a:pathLst>
                  <a:path w="22351" h="13072" extrusionOk="0">
                    <a:moveTo>
                      <a:pt x="287" y="0"/>
                    </a:moveTo>
                    <a:lnTo>
                      <a:pt x="1" y="172"/>
                    </a:lnTo>
                    <a:lnTo>
                      <a:pt x="22350" y="13072"/>
                    </a:lnTo>
                    <a:lnTo>
                      <a:pt x="22350" y="12737"/>
                    </a:lnTo>
                    <a:lnTo>
                      <a:pt x="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4399313" y="3370025"/>
                <a:ext cx="558775" cy="326800"/>
              </a:xfrm>
              <a:custGeom>
                <a:avLst/>
                <a:gdLst/>
                <a:ahLst/>
                <a:cxnLst/>
                <a:rect l="l" t="t" r="r" b="b"/>
                <a:pathLst>
                  <a:path w="22351" h="13072" extrusionOk="0">
                    <a:moveTo>
                      <a:pt x="22064" y="0"/>
                    </a:moveTo>
                    <a:lnTo>
                      <a:pt x="1" y="12737"/>
                    </a:lnTo>
                    <a:lnTo>
                      <a:pt x="1" y="13072"/>
                    </a:lnTo>
                    <a:lnTo>
                      <a:pt x="22350" y="172"/>
                    </a:lnTo>
                    <a:lnTo>
                      <a:pt x="22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3894088" y="3357600"/>
                <a:ext cx="501200" cy="292650"/>
              </a:xfrm>
              <a:custGeom>
                <a:avLst/>
                <a:gdLst/>
                <a:ahLst/>
                <a:cxnLst/>
                <a:rect l="l" t="t" r="r" b="b"/>
                <a:pathLst>
                  <a:path w="20048" h="11706" extrusionOk="0">
                    <a:moveTo>
                      <a:pt x="363" y="0"/>
                    </a:moveTo>
                    <a:cubicBezTo>
                      <a:pt x="249" y="48"/>
                      <a:pt x="125" y="86"/>
                      <a:pt x="0" y="125"/>
                    </a:cubicBezTo>
                    <a:lnTo>
                      <a:pt x="20047" y="11706"/>
                    </a:lnTo>
                    <a:lnTo>
                      <a:pt x="20047" y="11362"/>
                    </a:lnTo>
                    <a:lnTo>
                      <a:pt x="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4399313" y="3358075"/>
                <a:ext cx="501200" cy="292175"/>
              </a:xfrm>
              <a:custGeom>
                <a:avLst/>
                <a:gdLst/>
                <a:ahLst/>
                <a:cxnLst/>
                <a:rect l="l" t="t" r="r" b="b"/>
                <a:pathLst>
                  <a:path w="20048" h="11687" extrusionOk="0">
                    <a:moveTo>
                      <a:pt x="19646" y="1"/>
                    </a:moveTo>
                    <a:lnTo>
                      <a:pt x="1" y="11343"/>
                    </a:lnTo>
                    <a:lnTo>
                      <a:pt x="1" y="11687"/>
                    </a:lnTo>
                    <a:lnTo>
                      <a:pt x="20048" y="106"/>
                    </a:lnTo>
                    <a:cubicBezTo>
                      <a:pt x="19914" y="77"/>
                      <a:pt x="19780" y="39"/>
                      <a:pt x="19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3950938" y="3344225"/>
                <a:ext cx="444350" cy="259675"/>
              </a:xfrm>
              <a:custGeom>
                <a:avLst/>
                <a:gdLst/>
                <a:ahLst/>
                <a:cxnLst/>
                <a:rect l="l" t="t" r="r" b="b"/>
                <a:pathLst>
                  <a:path w="17774" h="10387" extrusionOk="0">
                    <a:moveTo>
                      <a:pt x="383" y="0"/>
                    </a:moveTo>
                    <a:cubicBezTo>
                      <a:pt x="249" y="48"/>
                      <a:pt x="125" y="86"/>
                      <a:pt x="1" y="115"/>
                    </a:cubicBezTo>
                    <a:lnTo>
                      <a:pt x="17773" y="10387"/>
                    </a:lnTo>
                    <a:lnTo>
                      <a:pt x="17773" y="10052"/>
                    </a:lnTo>
                    <a:lnTo>
                      <a:pt x="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4399313" y="3344700"/>
                <a:ext cx="445075" cy="259200"/>
              </a:xfrm>
              <a:custGeom>
                <a:avLst/>
                <a:gdLst/>
                <a:ahLst/>
                <a:cxnLst/>
                <a:rect l="l" t="t" r="r" b="b"/>
                <a:pathLst>
                  <a:path w="17803" h="10368" extrusionOk="0">
                    <a:moveTo>
                      <a:pt x="17372" y="0"/>
                    </a:moveTo>
                    <a:lnTo>
                      <a:pt x="1" y="10033"/>
                    </a:lnTo>
                    <a:lnTo>
                      <a:pt x="1" y="10368"/>
                    </a:lnTo>
                    <a:lnTo>
                      <a:pt x="17802" y="86"/>
                    </a:lnTo>
                    <a:cubicBezTo>
                      <a:pt x="17659" y="48"/>
                      <a:pt x="17516" y="20"/>
                      <a:pt x="17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4006113" y="3330125"/>
                <a:ext cx="389175" cy="227200"/>
              </a:xfrm>
              <a:custGeom>
                <a:avLst/>
                <a:gdLst/>
                <a:ahLst/>
                <a:cxnLst/>
                <a:rect l="l" t="t" r="r" b="b"/>
                <a:pathLst>
                  <a:path w="15567" h="9088" extrusionOk="0">
                    <a:moveTo>
                      <a:pt x="421" y="1"/>
                    </a:moveTo>
                    <a:cubicBezTo>
                      <a:pt x="278" y="29"/>
                      <a:pt x="144" y="58"/>
                      <a:pt x="1" y="96"/>
                    </a:cubicBezTo>
                    <a:lnTo>
                      <a:pt x="15566" y="9088"/>
                    </a:lnTo>
                    <a:lnTo>
                      <a:pt x="15566" y="8753"/>
                    </a:lnTo>
                    <a:lnTo>
                      <a:pt x="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4399313" y="3332050"/>
                <a:ext cx="385575" cy="225275"/>
              </a:xfrm>
              <a:custGeom>
                <a:avLst/>
                <a:gdLst/>
                <a:ahLst/>
                <a:cxnLst/>
                <a:rect l="l" t="t" r="r" b="b"/>
                <a:pathLst>
                  <a:path w="15423" h="9011" extrusionOk="0">
                    <a:moveTo>
                      <a:pt x="15012" y="0"/>
                    </a:moveTo>
                    <a:lnTo>
                      <a:pt x="1" y="8676"/>
                    </a:lnTo>
                    <a:lnTo>
                      <a:pt x="1" y="9011"/>
                    </a:lnTo>
                    <a:lnTo>
                      <a:pt x="15423" y="105"/>
                    </a:lnTo>
                    <a:cubicBezTo>
                      <a:pt x="15289" y="67"/>
                      <a:pt x="15155" y="29"/>
                      <a:pt x="15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4067038" y="3318425"/>
                <a:ext cx="328250" cy="192075"/>
              </a:xfrm>
              <a:custGeom>
                <a:avLst/>
                <a:gdLst/>
                <a:ahLst/>
                <a:cxnLst/>
                <a:rect l="l" t="t" r="r" b="b"/>
                <a:pathLst>
                  <a:path w="13130" h="7683" extrusionOk="0">
                    <a:moveTo>
                      <a:pt x="402" y="0"/>
                    </a:moveTo>
                    <a:cubicBezTo>
                      <a:pt x="268" y="29"/>
                      <a:pt x="134" y="67"/>
                      <a:pt x="0" y="96"/>
                    </a:cubicBezTo>
                    <a:lnTo>
                      <a:pt x="13129" y="7683"/>
                    </a:lnTo>
                    <a:lnTo>
                      <a:pt x="13129" y="7348"/>
                    </a:lnTo>
                    <a:lnTo>
                      <a:pt x="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4399313" y="3317950"/>
                <a:ext cx="330175" cy="192550"/>
              </a:xfrm>
              <a:custGeom>
                <a:avLst/>
                <a:gdLst/>
                <a:ahLst/>
                <a:cxnLst/>
                <a:rect l="l" t="t" r="r" b="b"/>
                <a:pathLst>
                  <a:path w="13207" h="7702" extrusionOk="0">
                    <a:moveTo>
                      <a:pt x="12757" y="0"/>
                    </a:moveTo>
                    <a:lnTo>
                      <a:pt x="1" y="7367"/>
                    </a:lnTo>
                    <a:lnTo>
                      <a:pt x="1" y="7702"/>
                    </a:lnTo>
                    <a:lnTo>
                      <a:pt x="13206" y="67"/>
                    </a:lnTo>
                    <a:cubicBezTo>
                      <a:pt x="13063" y="38"/>
                      <a:pt x="12910" y="19"/>
                      <a:pt x="12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4124138" y="3305050"/>
                <a:ext cx="271150" cy="159125"/>
              </a:xfrm>
              <a:custGeom>
                <a:avLst/>
                <a:gdLst/>
                <a:ahLst/>
                <a:cxnLst/>
                <a:rect l="l" t="t" r="r" b="b"/>
                <a:pathLst>
                  <a:path w="10846" h="6365" extrusionOk="0">
                    <a:moveTo>
                      <a:pt x="401" y="0"/>
                    </a:moveTo>
                    <a:cubicBezTo>
                      <a:pt x="268" y="29"/>
                      <a:pt x="134" y="67"/>
                      <a:pt x="0" y="96"/>
                    </a:cubicBezTo>
                    <a:lnTo>
                      <a:pt x="10845" y="6364"/>
                    </a:lnTo>
                    <a:lnTo>
                      <a:pt x="10845" y="6030"/>
                    </a:lnTo>
                    <a:lnTo>
                      <a:pt x="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4399313" y="3304575"/>
                <a:ext cx="272125" cy="159600"/>
              </a:xfrm>
              <a:custGeom>
                <a:avLst/>
                <a:gdLst/>
                <a:ahLst/>
                <a:cxnLst/>
                <a:rect l="l" t="t" r="r" b="b"/>
                <a:pathLst>
                  <a:path w="10885" h="6384" extrusionOk="0">
                    <a:moveTo>
                      <a:pt x="10473" y="0"/>
                    </a:moveTo>
                    <a:lnTo>
                      <a:pt x="1" y="6049"/>
                    </a:lnTo>
                    <a:lnTo>
                      <a:pt x="1" y="6383"/>
                    </a:lnTo>
                    <a:lnTo>
                      <a:pt x="10884" y="96"/>
                    </a:lnTo>
                    <a:cubicBezTo>
                      <a:pt x="10750" y="58"/>
                      <a:pt x="10607" y="29"/>
                      <a:pt x="10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4184338" y="3293100"/>
                <a:ext cx="210950" cy="124475"/>
              </a:xfrm>
              <a:custGeom>
                <a:avLst/>
                <a:gdLst/>
                <a:ahLst/>
                <a:cxnLst/>
                <a:rect l="l" t="t" r="r" b="b"/>
                <a:pathLst>
                  <a:path w="8438" h="4979" extrusionOk="0">
                    <a:moveTo>
                      <a:pt x="401" y="1"/>
                    </a:moveTo>
                    <a:cubicBezTo>
                      <a:pt x="268" y="39"/>
                      <a:pt x="134" y="77"/>
                      <a:pt x="0" y="96"/>
                    </a:cubicBezTo>
                    <a:lnTo>
                      <a:pt x="8437" y="4979"/>
                    </a:lnTo>
                    <a:lnTo>
                      <a:pt x="8437" y="4644"/>
                    </a:lnTo>
                    <a:lnTo>
                      <a:pt x="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4399313" y="3293350"/>
                <a:ext cx="210475" cy="124225"/>
              </a:xfrm>
              <a:custGeom>
                <a:avLst/>
                <a:gdLst/>
                <a:ahLst/>
                <a:cxnLst/>
                <a:rect l="l" t="t" r="r" b="b"/>
                <a:pathLst>
                  <a:path w="8419" h="4969" extrusionOk="0">
                    <a:moveTo>
                      <a:pt x="8008" y="0"/>
                    </a:moveTo>
                    <a:lnTo>
                      <a:pt x="1" y="4634"/>
                    </a:lnTo>
                    <a:lnTo>
                      <a:pt x="1" y="4969"/>
                    </a:lnTo>
                    <a:lnTo>
                      <a:pt x="8419" y="105"/>
                    </a:lnTo>
                    <a:cubicBezTo>
                      <a:pt x="8276" y="77"/>
                      <a:pt x="8142" y="38"/>
                      <a:pt x="8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4241888" y="3280200"/>
                <a:ext cx="153400" cy="90550"/>
              </a:xfrm>
              <a:custGeom>
                <a:avLst/>
                <a:gdLst/>
                <a:ahLst/>
                <a:cxnLst/>
                <a:rect l="l" t="t" r="r" b="b"/>
                <a:pathLst>
                  <a:path w="6136" h="3622" extrusionOk="0">
                    <a:moveTo>
                      <a:pt x="450" y="1"/>
                    </a:moveTo>
                    <a:cubicBezTo>
                      <a:pt x="307" y="29"/>
                      <a:pt x="154" y="58"/>
                      <a:pt x="1" y="77"/>
                    </a:cubicBezTo>
                    <a:lnTo>
                      <a:pt x="6135" y="3622"/>
                    </a:lnTo>
                    <a:lnTo>
                      <a:pt x="6135" y="3288"/>
                    </a:ln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4399313" y="3279475"/>
                <a:ext cx="153400" cy="91275"/>
              </a:xfrm>
              <a:custGeom>
                <a:avLst/>
                <a:gdLst/>
                <a:ahLst/>
                <a:cxnLst/>
                <a:rect l="l" t="t" r="r" b="b"/>
                <a:pathLst>
                  <a:path w="6136" h="3651" extrusionOk="0">
                    <a:moveTo>
                      <a:pt x="5734" y="1"/>
                    </a:moveTo>
                    <a:lnTo>
                      <a:pt x="1" y="3317"/>
                    </a:lnTo>
                    <a:lnTo>
                      <a:pt x="1" y="3651"/>
                    </a:lnTo>
                    <a:lnTo>
                      <a:pt x="6135" y="106"/>
                    </a:lnTo>
                    <a:cubicBezTo>
                      <a:pt x="6001" y="68"/>
                      <a:pt x="5868" y="39"/>
                      <a:pt x="5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4298738" y="3266350"/>
                <a:ext cx="96550" cy="58075"/>
              </a:xfrm>
              <a:custGeom>
                <a:avLst/>
                <a:gdLst/>
                <a:ahLst/>
                <a:cxnLst/>
                <a:rect l="l" t="t" r="r" b="b"/>
                <a:pathLst>
                  <a:path w="3862" h="2323" extrusionOk="0">
                    <a:moveTo>
                      <a:pt x="421" y="0"/>
                    </a:moveTo>
                    <a:cubicBezTo>
                      <a:pt x="288" y="29"/>
                      <a:pt x="144" y="58"/>
                      <a:pt x="1" y="86"/>
                    </a:cubicBezTo>
                    <a:lnTo>
                      <a:pt x="3861" y="2322"/>
                    </a:lnTo>
                    <a:lnTo>
                      <a:pt x="3861" y="1988"/>
                    </a:lnTo>
                    <a:lnTo>
                      <a:pt x="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4399313" y="3266825"/>
                <a:ext cx="94150" cy="57600"/>
              </a:xfrm>
              <a:custGeom>
                <a:avLst/>
                <a:gdLst/>
                <a:ahLst/>
                <a:cxnLst/>
                <a:rect l="l" t="t" r="r" b="b"/>
                <a:pathLst>
                  <a:path w="3766" h="2304" extrusionOk="0">
                    <a:moveTo>
                      <a:pt x="3402" y="0"/>
                    </a:moveTo>
                    <a:lnTo>
                      <a:pt x="1" y="1969"/>
                    </a:lnTo>
                    <a:lnTo>
                      <a:pt x="1" y="2303"/>
                    </a:lnTo>
                    <a:lnTo>
                      <a:pt x="3766" y="125"/>
                    </a:lnTo>
                    <a:cubicBezTo>
                      <a:pt x="3641" y="86"/>
                      <a:pt x="3517" y="48"/>
                      <a:pt x="3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4391663" y="3247225"/>
                <a:ext cx="11975" cy="492125"/>
              </a:xfrm>
              <a:custGeom>
                <a:avLst/>
                <a:gdLst/>
                <a:ahLst/>
                <a:cxnLst/>
                <a:rect l="l" t="t" r="r" b="b"/>
                <a:pathLst>
                  <a:path w="479" h="19685" extrusionOk="0">
                    <a:moveTo>
                      <a:pt x="87" y="1"/>
                    </a:moveTo>
                    <a:cubicBezTo>
                      <a:pt x="39" y="1"/>
                      <a:pt x="1" y="39"/>
                      <a:pt x="1" y="87"/>
                    </a:cubicBezTo>
                    <a:lnTo>
                      <a:pt x="1" y="19589"/>
                    </a:lnTo>
                    <a:cubicBezTo>
                      <a:pt x="1" y="19646"/>
                      <a:pt x="39" y="19685"/>
                      <a:pt x="87" y="19685"/>
                    </a:cubicBezTo>
                    <a:lnTo>
                      <a:pt x="383" y="19685"/>
                    </a:lnTo>
                    <a:cubicBezTo>
                      <a:pt x="441" y="19685"/>
                      <a:pt x="479" y="19646"/>
                      <a:pt x="479" y="19589"/>
                    </a:cubicBezTo>
                    <a:lnTo>
                      <a:pt x="479" y="87"/>
                    </a:lnTo>
                    <a:cubicBezTo>
                      <a:pt x="479" y="39"/>
                      <a:pt x="441" y="1"/>
                      <a:pt x="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3779413" y="3240500"/>
                <a:ext cx="623275" cy="148450"/>
              </a:xfrm>
              <a:custGeom>
                <a:avLst/>
                <a:gdLst/>
                <a:ahLst/>
                <a:cxnLst/>
                <a:rect l="l" t="t" r="r" b="b"/>
                <a:pathLst>
                  <a:path w="24931" h="5938" extrusionOk="0">
                    <a:moveTo>
                      <a:pt x="24761" y="1"/>
                    </a:moveTo>
                    <a:cubicBezTo>
                      <a:pt x="24754" y="1"/>
                      <a:pt x="24747" y="1"/>
                      <a:pt x="24739" y="2"/>
                    </a:cubicBezTo>
                    <a:lnTo>
                      <a:pt x="87" y="5468"/>
                    </a:lnTo>
                    <a:cubicBezTo>
                      <a:pt x="39" y="5478"/>
                      <a:pt x="1" y="5525"/>
                      <a:pt x="10" y="5573"/>
                    </a:cubicBezTo>
                    <a:lnTo>
                      <a:pt x="77" y="5869"/>
                    </a:lnTo>
                    <a:cubicBezTo>
                      <a:pt x="86" y="5911"/>
                      <a:pt x="130" y="5938"/>
                      <a:pt x="173" y="5938"/>
                    </a:cubicBezTo>
                    <a:cubicBezTo>
                      <a:pt x="179" y="5938"/>
                      <a:pt x="186" y="5937"/>
                      <a:pt x="192" y="5936"/>
                    </a:cubicBezTo>
                    <a:lnTo>
                      <a:pt x="24845" y="471"/>
                    </a:lnTo>
                    <a:cubicBezTo>
                      <a:pt x="24902" y="461"/>
                      <a:pt x="24931" y="413"/>
                      <a:pt x="24921" y="365"/>
                    </a:cubicBezTo>
                    <a:lnTo>
                      <a:pt x="24854" y="79"/>
                    </a:lnTo>
                    <a:cubicBezTo>
                      <a:pt x="24846" y="29"/>
                      <a:pt x="24808" y="1"/>
                      <a:pt x="24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4390713" y="3240500"/>
                <a:ext cx="623275" cy="148450"/>
              </a:xfrm>
              <a:custGeom>
                <a:avLst/>
                <a:gdLst/>
                <a:ahLst/>
                <a:cxnLst/>
                <a:rect l="l" t="t" r="r" b="b"/>
                <a:pathLst>
                  <a:path w="24931" h="5938" extrusionOk="0">
                    <a:moveTo>
                      <a:pt x="164" y="1"/>
                    </a:moveTo>
                    <a:cubicBezTo>
                      <a:pt x="123" y="1"/>
                      <a:pt x="86" y="29"/>
                      <a:pt x="77" y="79"/>
                    </a:cubicBezTo>
                    <a:lnTo>
                      <a:pt x="10" y="365"/>
                    </a:lnTo>
                    <a:cubicBezTo>
                      <a:pt x="1" y="413"/>
                      <a:pt x="29" y="461"/>
                      <a:pt x="77" y="471"/>
                    </a:cubicBezTo>
                    <a:lnTo>
                      <a:pt x="24739" y="5936"/>
                    </a:lnTo>
                    <a:cubicBezTo>
                      <a:pt x="24745" y="5937"/>
                      <a:pt x="24752" y="5938"/>
                      <a:pt x="24758" y="5938"/>
                    </a:cubicBezTo>
                    <a:cubicBezTo>
                      <a:pt x="24801" y="5938"/>
                      <a:pt x="24846" y="5911"/>
                      <a:pt x="24854" y="5869"/>
                    </a:cubicBezTo>
                    <a:lnTo>
                      <a:pt x="24911" y="5573"/>
                    </a:lnTo>
                    <a:cubicBezTo>
                      <a:pt x="24930" y="5525"/>
                      <a:pt x="24892" y="5478"/>
                      <a:pt x="24844" y="5468"/>
                    </a:cubicBezTo>
                    <a:lnTo>
                      <a:pt x="182" y="2"/>
                    </a:lnTo>
                    <a:cubicBezTo>
                      <a:pt x="176" y="1"/>
                      <a:pt x="170"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4391663" y="3023650"/>
                <a:ext cx="11025" cy="228875"/>
              </a:xfrm>
              <a:custGeom>
                <a:avLst/>
                <a:gdLst/>
                <a:ahLst/>
                <a:cxnLst/>
                <a:rect l="l" t="t" r="r" b="b"/>
                <a:pathLst>
                  <a:path w="441" h="9155" extrusionOk="0">
                    <a:moveTo>
                      <a:pt x="87" y="0"/>
                    </a:moveTo>
                    <a:cubicBezTo>
                      <a:pt x="39" y="0"/>
                      <a:pt x="1" y="38"/>
                      <a:pt x="1" y="86"/>
                    </a:cubicBezTo>
                    <a:lnTo>
                      <a:pt x="1" y="9068"/>
                    </a:lnTo>
                    <a:cubicBezTo>
                      <a:pt x="1" y="9116"/>
                      <a:pt x="39" y="9154"/>
                      <a:pt x="87" y="9154"/>
                    </a:cubicBezTo>
                    <a:lnTo>
                      <a:pt x="355" y="9154"/>
                    </a:lnTo>
                    <a:cubicBezTo>
                      <a:pt x="402" y="9154"/>
                      <a:pt x="441" y="9116"/>
                      <a:pt x="441" y="9068"/>
                    </a:cubicBezTo>
                    <a:lnTo>
                      <a:pt x="441" y="86"/>
                    </a:lnTo>
                    <a:cubicBezTo>
                      <a:pt x="441" y="38"/>
                      <a:pt x="402"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4317863" y="3214750"/>
                <a:ext cx="159600" cy="92225"/>
              </a:xfrm>
              <a:custGeom>
                <a:avLst/>
                <a:gdLst/>
                <a:ahLst/>
                <a:cxnLst/>
                <a:rect l="l" t="t" r="r" b="b"/>
                <a:pathLst>
                  <a:path w="6384" h="3689" extrusionOk="0">
                    <a:moveTo>
                      <a:pt x="3192" y="0"/>
                    </a:moveTo>
                    <a:lnTo>
                      <a:pt x="0" y="1845"/>
                    </a:lnTo>
                    <a:lnTo>
                      <a:pt x="3192" y="3689"/>
                    </a:lnTo>
                    <a:lnTo>
                      <a:pt x="6383" y="1845"/>
                    </a:lnTo>
                    <a:lnTo>
                      <a:pt x="3192"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4317863" y="3200900"/>
                <a:ext cx="159600" cy="91975"/>
              </a:xfrm>
              <a:custGeom>
                <a:avLst/>
                <a:gdLst/>
                <a:ahLst/>
                <a:cxnLst/>
                <a:rect l="l" t="t" r="r" b="b"/>
                <a:pathLst>
                  <a:path w="6384" h="3679" extrusionOk="0">
                    <a:moveTo>
                      <a:pt x="3192" y="0"/>
                    </a:moveTo>
                    <a:lnTo>
                      <a:pt x="0" y="1835"/>
                    </a:lnTo>
                    <a:lnTo>
                      <a:pt x="3192" y="3679"/>
                    </a:lnTo>
                    <a:lnTo>
                      <a:pt x="6383" y="1835"/>
                    </a:lnTo>
                    <a:lnTo>
                      <a:pt x="31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6"/>
              <p:cNvSpPr/>
              <p:nvPr/>
            </p:nvSpPr>
            <p:spPr>
              <a:xfrm>
                <a:off x="4317863" y="3246750"/>
                <a:ext cx="79800" cy="60225"/>
              </a:xfrm>
              <a:custGeom>
                <a:avLst/>
                <a:gdLst/>
                <a:ahLst/>
                <a:cxnLst/>
                <a:rect l="l" t="t" r="r" b="b"/>
                <a:pathLst>
                  <a:path w="3192" h="2409" extrusionOk="0">
                    <a:moveTo>
                      <a:pt x="0" y="1"/>
                    </a:moveTo>
                    <a:lnTo>
                      <a:pt x="0" y="565"/>
                    </a:lnTo>
                    <a:lnTo>
                      <a:pt x="3192" y="2409"/>
                    </a:lnTo>
                    <a:lnTo>
                      <a:pt x="3192" y="184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4397638" y="3246750"/>
                <a:ext cx="79825" cy="60225"/>
              </a:xfrm>
              <a:custGeom>
                <a:avLst/>
                <a:gdLst/>
                <a:ahLst/>
                <a:cxnLst/>
                <a:rect l="l" t="t" r="r" b="b"/>
                <a:pathLst>
                  <a:path w="3193" h="2409" extrusionOk="0">
                    <a:moveTo>
                      <a:pt x="3192" y="1"/>
                    </a:moveTo>
                    <a:lnTo>
                      <a:pt x="1" y="1845"/>
                    </a:lnTo>
                    <a:lnTo>
                      <a:pt x="1" y="2409"/>
                    </a:lnTo>
                    <a:lnTo>
                      <a:pt x="3192" y="565"/>
                    </a:lnTo>
                    <a:lnTo>
                      <a:pt x="3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4333863" y="3197300"/>
                <a:ext cx="127100" cy="73600"/>
              </a:xfrm>
              <a:custGeom>
                <a:avLst/>
                <a:gdLst/>
                <a:ahLst/>
                <a:cxnLst/>
                <a:rect l="l" t="t" r="r" b="b"/>
                <a:pathLst>
                  <a:path w="5084" h="2944" extrusionOk="0">
                    <a:moveTo>
                      <a:pt x="2542" y="1"/>
                    </a:moveTo>
                    <a:lnTo>
                      <a:pt x="1" y="1472"/>
                    </a:lnTo>
                    <a:lnTo>
                      <a:pt x="2542" y="2944"/>
                    </a:lnTo>
                    <a:lnTo>
                      <a:pt x="5084" y="1472"/>
                    </a:lnTo>
                    <a:lnTo>
                      <a:pt x="2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4333863" y="3234100"/>
                <a:ext cx="63575" cy="48025"/>
              </a:xfrm>
              <a:custGeom>
                <a:avLst/>
                <a:gdLst/>
                <a:ahLst/>
                <a:cxnLst/>
                <a:rect l="l" t="t" r="r" b="b"/>
                <a:pathLst>
                  <a:path w="2543" h="1921" extrusionOk="0">
                    <a:moveTo>
                      <a:pt x="1" y="0"/>
                    </a:moveTo>
                    <a:lnTo>
                      <a:pt x="1" y="449"/>
                    </a:lnTo>
                    <a:lnTo>
                      <a:pt x="2542" y="1921"/>
                    </a:lnTo>
                    <a:lnTo>
                      <a:pt x="2542" y="1472"/>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6"/>
              <p:cNvSpPr/>
              <p:nvPr/>
            </p:nvSpPr>
            <p:spPr>
              <a:xfrm>
                <a:off x="4397413" y="3234100"/>
                <a:ext cx="63550" cy="48025"/>
              </a:xfrm>
              <a:custGeom>
                <a:avLst/>
                <a:gdLst/>
                <a:ahLst/>
                <a:cxnLst/>
                <a:rect l="l" t="t" r="r" b="b"/>
                <a:pathLst>
                  <a:path w="2542" h="1921" extrusionOk="0">
                    <a:moveTo>
                      <a:pt x="2542" y="0"/>
                    </a:moveTo>
                    <a:lnTo>
                      <a:pt x="0" y="1472"/>
                    </a:lnTo>
                    <a:lnTo>
                      <a:pt x="0" y="1921"/>
                    </a:lnTo>
                    <a:lnTo>
                      <a:pt x="2542" y="449"/>
                    </a:lnTo>
                    <a:lnTo>
                      <a:pt x="2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6"/>
              <p:cNvSpPr/>
              <p:nvPr/>
            </p:nvSpPr>
            <p:spPr>
              <a:xfrm>
                <a:off x="4377113" y="3175100"/>
                <a:ext cx="41100" cy="41100"/>
              </a:xfrm>
              <a:custGeom>
                <a:avLst/>
                <a:gdLst/>
                <a:ahLst/>
                <a:cxnLst/>
                <a:rect l="l" t="t" r="r" b="b"/>
                <a:pathLst>
                  <a:path w="1644" h="1644" extrusionOk="0">
                    <a:moveTo>
                      <a:pt x="822" y="0"/>
                    </a:moveTo>
                    <a:cubicBezTo>
                      <a:pt x="363" y="0"/>
                      <a:pt x="0" y="363"/>
                      <a:pt x="0" y="822"/>
                    </a:cubicBezTo>
                    <a:cubicBezTo>
                      <a:pt x="0" y="1281"/>
                      <a:pt x="363" y="1644"/>
                      <a:pt x="822" y="1644"/>
                    </a:cubicBezTo>
                    <a:cubicBezTo>
                      <a:pt x="1271" y="1644"/>
                      <a:pt x="1644" y="1281"/>
                      <a:pt x="1644" y="822"/>
                    </a:cubicBezTo>
                    <a:cubicBezTo>
                      <a:pt x="1644" y="363"/>
                      <a:pt x="1271"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4368988" y="3192600"/>
                <a:ext cx="57350" cy="56100"/>
              </a:xfrm>
              <a:custGeom>
                <a:avLst/>
                <a:gdLst/>
                <a:ahLst/>
                <a:cxnLst/>
                <a:rect l="l" t="t" r="r" b="b"/>
                <a:pathLst>
                  <a:path w="2294" h="2244" extrusionOk="0">
                    <a:moveTo>
                      <a:pt x="538" y="1"/>
                    </a:moveTo>
                    <a:cubicBezTo>
                      <a:pt x="416" y="1"/>
                      <a:pt x="325" y="31"/>
                      <a:pt x="325" y="122"/>
                    </a:cubicBezTo>
                    <a:cubicBezTo>
                      <a:pt x="325" y="332"/>
                      <a:pt x="468" y="590"/>
                      <a:pt x="449" y="810"/>
                    </a:cubicBezTo>
                    <a:cubicBezTo>
                      <a:pt x="421" y="1030"/>
                      <a:pt x="77" y="1278"/>
                      <a:pt x="19" y="1460"/>
                    </a:cubicBezTo>
                    <a:cubicBezTo>
                      <a:pt x="10" y="1508"/>
                      <a:pt x="0" y="1555"/>
                      <a:pt x="0" y="1603"/>
                    </a:cubicBezTo>
                    <a:cubicBezTo>
                      <a:pt x="0" y="1957"/>
                      <a:pt x="507" y="2243"/>
                      <a:pt x="1147" y="2243"/>
                    </a:cubicBezTo>
                    <a:cubicBezTo>
                      <a:pt x="1778" y="2243"/>
                      <a:pt x="2293" y="1957"/>
                      <a:pt x="2293" y="1603"/>
                    </a:cubicBezTo>
                    <a:cubicBezTo>
                      <a:pt x="2293" y="1536"/>
                      <a:pt x="2265" y="1412"/>
                      <a:pt x="2169" y="1307"/>
                    </a:cubicBezTo>
                    <a:cubicBezTo>
                      <a:pt x="2045" y="1154"/>
                      <a:pt x="1863" y="972"/>
                      <a:pt x="1844" y="810"/>
                    </a:cubicBezTo>
                    <a:cubicBezTo>
                      <a:pt x="1816" y="590"/>
                      <a:pt x="1969" y="437"/>
                      <a:pt x="1969" y="122"/>
                    </a:cubicBezTo>
                    <a:cubicBezTo>
                      <a:pt x="1969" y="31"/>
                      <a:pt x="1876" y="1"/>
                      <a:pt x="1753" y="1"/>
                    </a:cubicBezTo>
                    <a:cubicBezTo>
                      <a:pt x="1514" y="1"/>
                      <a:pt x="1159" y="116"/>
                      <a:pt x="1147" y="122"/>
                    </a:cubicBezTo>
                    <a:cubicBezTo>
                      <a:pt x="1128" y="116"/>
                      <a:pt x="775" y="1"/>
                      <a:pt x="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4486038" y="3335625"/>
                <a:ext cx="51850" cy="129725"/>
              </a:xfrm>
              <a:custGeom>
                <a:avLst/>
                <a:gdLst/>
                <a:ahLst/>
                <a:cxnLst/>
                <a:rect l="l" t="t" r="r" b="b"/>
                <a:pathLst>
                  <a:path w="2074" h="5189" extrusionOk="0">
                    <a:moveTo>
                      <a:pt x="2074" y="0"/>
                    </a:moveTo>
                    <a:lnTo>
                      <a:pt x="0" y="1204"/>
                    </a:lnTo>
                    <a:lnTo>
                      <a:pt x="0" y="5189"/>
                    </a:lnTo>
                    <a:lnTo>
                      <a:pt x="2074" y="3985"/>
                    </a:lnTo>
                    <a:lnTo>
                      <a:pt x="2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4434913" y="3335625"/>
                <a:ext cx="52100" cy="129725"/>
              </a:xfrm>
              <a:custGeom>
                <a:avLst/>
                <a:gdLst/>
                <a:ahLst/>
                <a:cxnLst/>
                <a:rect l="l" t="t" r="r" b="b"/>
                <a:pathLst>
                  <a:path w="2084" h="5189" extrusionOk="0">
                    <a:moveTo>
                      <a:pt x="0" y="0"/>
                    </a:moveTo>
                    <a:lnTo>
                      <a:pt x="0" y="3985"/>
                    </a:lnTo>
                    <a:lnTo>
                      <a:pt x="2084" y="5189"/>
                    </a:lnTo>
                    <a:lnTo>
                      <a:pt x="2084" y="120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4455213" y="3365000"/>
                <a:ext cx="11500" cy="34675"/>
              </a:xfrm>
              <a:custGeom>
                <a:avLst/>
                <a:gdLst/>
                <a:ahLst/>
                <a:cxnLst/>
                <a:rect l="l" t="t" r="r" b="b"/>
                <a:pathLst>
                  <a:path w="460" h="1387" extrusionOk="0">
                    <a:moveTo>
                      <a:pt x="1" y="1"/>
                    </a:moveTo>
                    <a:lnTo>
                      <a:pt x="1" y="1128"/>
                    </a:lnTo>
                    <a:lnTo>
                      <a:pt x="459" y="1386"/>
                    </a:lnTo>
                    <a:lnTo>
                      <a:pt x="459" y="2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4506338" y="3365000"/>
                <a:ext cx="11250" cy="34675"/>
              </a:xfrm>
              <a:custGeom>
                <a:avLst/>
                <a:gdLst/>
                <a:ahLst/>
                <a:cxnLst/>
                <a:rect l="l" t="t" r="r" b="b"/>
                <a:pathLst>
                  <a:path w="450" h="1387" extrusionOk="0">
                    <a:moveTo>
                      <a:pt x="450" y="1"/>
                    </a:moveTo>
                    <a:lnTo>
                      <a:pt x="0" y="259"/>
                    </a:lnTo>
                    <a:lnTo>
                      <a:pt x="0" y="1386"/>
                    </a:lnTo>
                    <a:lnTo>
                      <a:pt x="450" y="1128"/>
                    </a:lnTo>
                    <a:lnTo>
                      <a:pt x="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4424888" y="3290225"/>
                <a:ext cx="124225" cy="71700"/>
              </a:xfrm>
              <a:custGeom>
                <a:avLst/>
                <a:gdLst/>
                <a:ahLst/>
                <a:cxnLst/>
                <a:rect l="l" t="t" r="r" b="b"/>
                <a:pathLst>
                  <a:path w="4969" h="2868" extrusionOk="0">
                    <a:moveTo>
                      <a:pt x="2485" y="1"/>
                    </a:moveTo>
                    <a:lnTo>
                      <a:pt x="0" y="1434"/>
                    </a:lnTo>
                    <a:lnTo>
                      <a:pt x="2485" y="2867"/>
                    </a:lnTo>
                    <a:lnTo>
                      <a:pt x="4969" y="1434"/>
                    </a:lnTo>
                    <a:lnTo>
                      <a:pt x="24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4424888" y="3326075"/>
                <a:ext cx="62125" cy="46825"/>
              </a:xfrm>
              <a:custGeom>
                <a:avLst/>
                <a:gdLst/>
                <a:ahLst/>
                <a:cxnLst/>
                <a:rect l="l" t="t" r="r" b="b"/>
                <a:pathLst>
                  <a:path w="2485" h="1873" extrusionOk="0">
                    <a:moveTo>
                      <a:pt x="0" y="0"/>
                    </a:moveTo>
                    <a:lnTo>
                      <a:pt x="0" y="440"/>
                    </a:lnTo>
                    <a:lnTo>
                      <a:pt x="2485" y="1873"/>
                    </a:lnTo>
                    <a:lnTo>
                      <a:pt x="2485" y="143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4486988" y="3326075"/>
                <a:ext cx="62125" cy="46825"/>
              </a:xfrm>
              <a:custGeom>
                <a:avLst/>
                <a:gdLst/>
                <a:ahLst/>
                <a:cxnLst/>
                <a:rect l="l" t="t" r="r" b="b"/>
                <a:pathLst>
                  <a:path w="2485" h="1873" extrusionOk="0">
                    <a:moveTo>
                      <a:pt x="2485" y="0"/>
                    </a:moveTo>
                    <a:lnTo>
                      <a:pt x="1" y="1433"/>
                    </a:lnTo>
                    <a:lnTo>
                      <a:pt x="1" y="1873"/>
                    </a:lnTo>
                    <a:lnTo>
                      <a:pt x="2485" y="440"/>
                    </a:lnTo>
                    <a:lnTo>
                      <a:pt x="24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4438013" y="3287600"/>
                <a:ext cx="97725" cy="56400"/>
              </a:xfrm>
              <a:custGeom>
                <a:avLst/>
                <a:gdLst/>
                <a:ahLst/>
                <a:cxnLst/>
                <a:rect l="l" t="t" r="r" b="b"/>
                <a:pathLst>
                  <a:path w="3909" h="2256" extrusionOk="0">
                    <a:moveTo>
                      <a:pt x="1960" y="1"/>
                    </a:moveTo>
                    <a:lnTo>
                      <a:pt x="1" y="1128"/>
                    </a:lnTo>
                    <a:lnTo>
                      <a:pt x="1960" y="2256"/>
                    </a:lnTo>
                    <a:lnTo>
                      <a:pt x="3909" y="1128"/>
                    </a:lnTo>
                    <a:lnTo>
                      <a:pt x="19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438013" y="3315800"/>
                <a:ext cx="49000" cy="36800"/>
              </a:xfrm>
              <a:custGeom>
                <a:avLst/>
                <a:gdLst/>
                <a:ahLst/>
                <a:cxnLst/>
                <a:rect l="l" t="t" r="r" b="b"/>
                <a:pathLst>
                  <a:path w="1960" h="1472" extrusionOk="0">
                    <a:moveTo>
                      <a:pt x="1" y="0"/>
                    </a:moveTo>
                    <a:lnTo>
                      <a:pt x="1" y="354"/>
                    </a:lnTo>
                    <a:lnTo>
                      <a:pt x="1960" y="1472"/>
                    </a:lnTo>
                    <a:lnTo>
                      <a:pt x="1960" y="112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4486988" y="3315800"/>
                <a:ext cx="48750" cy="36800"/>
              </a:xfrm>
              <a:custGeom>
                <a:avLst/>
                <a:gdLst/>
                <a:ahLst/>
                <a:cxnLst/>
                <a:rect l="l" t="t" r="r" b="b"/>
                <a:pathLst>
                  <a:path w="1950" h="1472" extrusionOk="0">
                    <a:moveTo>
                      <a:pt x="1950" y="0"/>
                    </a:moveTo>
                    <a:lnTo>
                      <a:pt x="1" y="1128"/>
                    </a:lnTo>
                    <a:lnTo>
                      <a:pt x="1" y="1472"/>
                    </a:lnTo>
                    <a:lnTo>
                      <a:pt x="1950" y="354"/>
                    </a:lnTo>
                    <a:lnTo>
                      <a:pt x="19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4019963" y="3565175"/>
                <a:ext cx="183500" cy="341625"/>
              </a:xfrm>
              <a:custGeom>
                <a:avLst/>
                <a:gdLst/>
                <a:ahLst/>
                <a:cxnLst/>
                <a:rect l="l" t="t" r="r" b="b"/>
                <a:pathLst>
                  <a:path w="7340" h="13665" extrusionOk="0">
                    <a:moveTo>
                      <a:pt x="1" y="1"/>
                    </a:moveTo>
                    <a:lnTo>
                      <a:pt x="1" y="9461"/>
                    </a:lnTo>
                    <a:lnTo>
                      <a:pt x="7339" y="13665"/>
                    </a:lnTo>
                    <a:lnTo>
                      <a:pt x="7339" y="420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4027613" y="3578800"/>
                <a:ext cx="175850" cy="320125"/>
              </a:xfrm>
              <a:custGeom>
                <a:avLst/>
                <a:gdLst/>
                <a:ahLst/>
                <a:cxnLst/>
                <a:rect l="l" t="t" r="r" b="b"/>
                <a:pathLst>
                  <a:path w="7034" h="12805" extrusionOk="0">
                    <a:moveTo>
                      <a:pt x="1" y="1"/>
                    </a:moveTo>
                    <a:lnTo>
                      <a:pt x="1" y="8772"/>
                    </a:lnTo>
                    <a:lnTo>
                      <a:pt x="7033" y="12805"/>
                    </a:lnTo>
                    <a:lnTo>
                      <a:pt x="7033" y="403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4123638" y="3628500"/>
                <a:ext cx="44225" cy="30825"/>
              </a:xfrm>
              <a:custGeom>
                <a:avLst/>
                <a:gdLst/>
                <a:ahLst/>
                <a:cxnLst/>
                <a:rect l="l" t="t" r="r" b="b"/>
                <a:pathLst>
                  <a:path w="1769" h="1233" extrusionOk="0">
                    <a:moveTo>
                      <a:pt x="1" y="0"/>
                    </a:moveTo>
                    <a:lnTo>
                      <a:pt x="183" y="315"/>
                    </a:lnTo>
                    <a:lnTo>
                      <a:pt x="1769" y="1233"/>
                    </a:lnTo>
                    <a:lnTo>
                      <a:pt x="1769" y="1233"/>
                    </a:lnTo>
                    <a:lnTo>
                      <a:pt x="1635" y="100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4128188" y="3636375"/>
                <a:ext cx="75275" cy="130700"/>
              </a:xfrm>
              <a:custGeom>
                <a:avLst/>
                <a:gdLst/>
                <a:ahLst/>
                <a:cxnLst/>
                <a:rect l="l" t="t" r="r" b="b"/>
                <a:pathLst>
                  <a:path w="3011" h="5228" extrusionOk="0">
                    <a:moveTo>
                      <a:pt x="1" y="0"/>
                    </a:moveTo>
                    <a:lnTo>
                      <a:pt x="3010" y="5227"/>
                    </a:lnTo>
                    <a:lnTo>
                      <a:pt x="3010" y="3383"/>
                    </a:lnTo>
                    <a:lnTo>
                      <a:pt x="1587" y="918"/>
                    </a:lnTo>
                    <a:lnTo>
                      <a:pt x="1"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4085438" y="3606750"/>
                <a:ext cx="23175" cy="18425"/>
              </a:xfrm>
              <a:custGeom>
                <a:avLst/>
                <a:gdLst/>
                <a:ahLst/>
                <a:cxnLst/>
                <a:rect l="l" t="t" r="r" b="b"/>
                <a:pathLst>
                  <a:path w="927" h="737" extrusionOk="0">
                    <a:moveTo>
                      <a:pt x="0" y="1"/>
                    </a:moveTo>
                    <a:lnTo>
                      <a:pt x="182" y="316"/>
                    </a:lnTo>
                    <a:lnTo>
                      <a:pt x="927" y="736"/>
                    </a:lnTo>
                    <a:lnTo>
                      <a:pt x="745" y="4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089963" y="3614625"/>
                <a:ext cx="113500" cy="196625"/>
              </a:xfrm>
              <a:custGeom>
                <a:avLst/>
                <a:gdLst/>
                <a:ahLst/>
                <a:cxnLst/>
                <a:rect l="l" t="t" r="r" b="b"/>
                <a:pathLst>
                  <a:path w="4540" h="7865" extrusionOk="0">
                    <a:moveTo>
                      <a:pt x="1" y="1"/>
                    </a:moveTo>
                    <a:lnTo>
                      <a:pt x="4539" y="7865"/>
                    </a:lnTo>
                    <a:lnTo>
                      <a:pt x="4539" y="7005"/>
                    </a:lnTo>
                    <a:lnTo>
                      <a:pt x="746" y="421"/>
                    </a:lnTo>
                    <a:lnTo>
                      <a:pt x="1"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4061063" y="3595050"/>
                <a:ext cx="16975" cy="12675"/>
              </a:xfrm>
              <a:custGeom>
                <a:avLst/>
                <a:gdLst/>
                <a:ahLst/>
                <a:cxnLst/>
                <a:rect l="l" t="t" r="r" b="b"/>
                <a:pathLst>
                  <a:path w="679" h="507" extrusionOk="0">
                    <a:moveTo>
                      <a:pt x="0" y="0"/>
                    </a:moveTo>
                    <a:lnTo>
                      <a:pt x="96" y="172"/>
                    </a:lnTo>
                    <a:lnTo>
                      <a:pt x="679" y="507"/>
                    </a:lnTo>
                    <a:lnTo>
                      <a:pt x="583" y="35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4063463" y="3599350"/>
                <a:ext cx="140000" cy="242475"/>
              </a:xfrm>
              <a:custGeom>
                <a:avLst/>
                <a:gdLst/>
                <a:ahLst/>
                <a:cxnLst/>
                <a:rect l="l" t="t" r="r" b="b"/>
                <a:pathLst>
                  <a:path w="5600" h="9699" extrusionOk="0">
                    <a:moveTo>
                      <a:pt x="0" y="0"/>
                    </a:moveTo>
                    <a:lnTo>
                      <a:pt x="5599" y="9699"/>
                    </a:lnTo>
                    <a:lnTo>
                      <a:pt x="5599" y="9030"/>
                    </a:lnTo>
                    <a:lnTo>
                      <a:pt x="583" y="335"/>
                    </a:lnTo>
                    <a:lnTo>
                      <a:pt x="0"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4109788" y="3620850"/>
                <a:ext cx="6950" cy="236025"/>
              </a:xfrm>
              <a:custGeom>
                <a:avLst/>
                <a:gdLst/>
                <a:ahLst/>
                <a:cxnLst/>
                <a:rect l="l" t="t" r="r" b="b"/>
                <a:pathLst>
                  <a:path w="278" h="9441" extrusionOk="0">
                    <a:moveTo>
                      <a:pt x="1" y="0"/>
                    </a:moveTo>
                    <a:lnTo>
                      <a:pt x="1" y="9278"/>
                    </a:lnTo>
                    <a:lnTo>
                      <a:pt x="278" y="9441"/>
                    </a:lnTo>
                    <a:lnTo>
                      <a:pt x="278" y="16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4013038" y="3560875"/>
                <a:ext cx="7200" cy="244875"/>
              </a:xfrm>
              <a:custGeom>
                <a:avLst/>
                <a:gdLst/>
                <a:ahLst/>
                <a:cxnLst/>
                <a:rect l="l" t="t" r="r" b="b"/>
                <a:pathLst>
                  <a:path w="288" h="9795" extrusionOk="0">
                    <a:moveTo>
                      <a:pt x="1" y="1"/>
                    </a:moveTo>
                    <a:lnTo>
                      <a:pt x="1" y="9795"/>
                    </a:lnTo>
                    <a:lnTo>
                      <a:pt x="288" y="9633"/>
                    </a:lnTo>
                    <a:lnTo>
                      <a:pt x="288" y="192"/>
                    </a:lnTo>
                    <a:lnTo>
                      <a:pt x="1" y="1"/>
                    </a:lnTo>
                    <a:close/>
                  </a:path>
                </a:pathLst>
              </a:custGeom>
              <a:solidFill>
                <a:srgbClr val="86B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4251938" y="3958150"/>
                <a:ext cx="87450" cy="235075"/>
              </a:xfrm>
              <a:custGeom>
                <a:avLst/>
                <a:gdLst/>
                <a:ahLst/>
                <a:cxnLst/>
                <a:rect l="l" t="t" r="r" b="b"/>
                <a:pathLst>
                  <a:path w="3498" h="9403" extrusionOk="0">
                    <a:moveTo>
                      <a:pt x="0" y="0"/>
                    </a:moveTo>
                    <a:lnTo>
                      <a:pt x="0" y="7386"/>
                    </a:lnTo>
                    <a:lnTo>
                      <a:pt x="3497" y="9403"/>
                    </a:lnTo>
                    <a:lnTo>
                      <a:pt x="3497" y="201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4259088" y="3970575"/>
                <a:ext cx="80300" cy="215000"/>
              </a:xfrm>
              <a:custGeom>
                <a:avLst/>
                <a:gdLst/>
                <a:ahLst/>
                <a:cxnLst/>
                <a:rect l="l" t="t" r="r" b="b"/>
                <a:pathLst>
                  <a:path w="3212" h="8600" extrusionOk="0">
                    <a:moveTo>
                      <a:pt x="1" y="0"/>
                    </a:moveTo>
                    <a:lnTo>
                      <a:pt x="1" y="6746"/>
                    </a:lnTo>
                    <a:lnTo>
                      <a:pt x="3211" y="8600"/>
                    </a:lnTo>
                    <a:lnTo>
                      <a:pt x="3211" y="185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4295888" y="3985850"/>
                <a:ext cx="6700" cy="184925"/>
              </a:xfrm>
              <a:custGeom>
                <a:avLst/>
                <a:gdLst/>
                <a:ahLst/>
                <a:cxnLst/>
                <a:rect l="l" t="t" r="r" b="b"/>
                <a:pathLst>
                  <a:path w="268" h="7397" extrusionOk="0">
                    <a:moveTo>
                      <a:pt x="0" y="1"/>
                    </a:moveTo>
                    <a:lnTo>
                      <a:pt x="0" y="7243"/>
                    </a:lnTo>
                    <a:lnTo>
                      <a:pt x="268" y="7396"/>
                    </a:lnTo>
                    <a:lnTo>
                      <a:pt x="268" y="16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4302563" y="3992550"/>
                <a:ext cx="2650" cy="4550"/>
              </a:xfrm>
              <a:custGeom>
                <a:avLst/>
                <a:gdLst/>
                <a:ahLst/>
                <a:cxnLst/>
                <a:rect l="l" t="t" r="r" b="b"/>
                <a:pathLst>
                  <a:path w="106" h="182" extrusionOk="0">
                    <a:moveTo>
                      <a:pt x="1" y="0"/>
                    </a:moveTo>
                    <a:lnTo>
                      <a:pt x="1" y="124"/>
                    </a:lnTo>
                    <a:lnTo>
                      <a:pt x="106" y="182"/>
                    </a:lnTo>
                    <a:lnTo>
                      <a:pt x="106" y="1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4302563" y="3995650"/>
                <a:ext cx="36825" cy="104650"/>
              </a:xfrm>
              <a:custGeom>
                <a:avLst/>
                <a:gdLst/>
                <a:ahLst/>
                <a:cxnLst/>
                <a:rect l="l" t="t" r="r" b="b"/>
                <a:pathLst>
                  <a:path w="1473" h="4186" extrusionOk="0">
                    <a:moveTo>
                      <a:pt x="1" y="0"/>
                    </a:moveTo>
                    <a:lnTo>
                      <a:pt x="1" y="1634"/>
                    </a:lnTo>
                    <a:lnTo>
                      <a:pt x="1472" y="4186"/>
                    </a:lnTo>
                    <a:lnTo>
                      <a:pt x="1472" y="2437"/>
                    </a:lnTo>
                    <a:lnTo>
                      <a:pt x="106" y="58"/>
                    </a:lnTo>
                    <a:lnTo>
                      <a:pt x="1"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4263638" y="3968900"/>
                <a:ext cx="32275" cy="22950"/>
              </a:xfrm>
              <a:custGeom>
                <a:avLst/>
                <a:gdLst/>
                <a:ahLst/>
                <a:cxnLst/>
                <a:rect l="l" t="t" r="r" b="b"/>
                <a:pathLst>
                  <a:path w="1291" h="918" extrusionOk="0">
                    <a:moveTo>
                      <a:pt x="0" y="0"/>
                    </a:moveTo>
                    <a:lnTo>
                      <a:pt x="144" y="258"/>
                    </a:lnTo>
                    <a:lnTo>
                      <a:pt x="1290" y="917"/>
                    </a:lnTo>
                    <a:lnTo>
                      <a:pt x="1290" y="78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4267213" y="3975350"/>
                <a:ext cx="28700" cy="49475"/>
              </a:xfrm>
              <a:custGeom>
                <a:avLst/>
                <a:gdLst/>
                <a:ahLst/>
                <a:cxnLst/>
                <a:rect l="l" t="t" r="r" b="b"/>
                <a:pathLst>
                  <a:path w="1148" h="1979" extrusionOk="0">
                    <a:moveTo>
                      <a:pt x="1" y="0"/>
                    </a:moveTo>
                    <a:lnTo>
                      <a:pt x="1147" y="1978"/>
                    </a:lnTo>
                    <a:lnTo>
                      <a:pt x="1147" y="659"/>
                    </a:lnTo>
                    <a:lnTo>
                      <a:pt x="1"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4295888" y="3988475"/>
                <a:ext cx="6700" cy="48050"/>
              </a:xfrm>
              <a:custGeom>
                <a:avLst/>
                <a:gdLst/>
                <a:ahLst/>
                <a:cxnLst/>
                <a:rect l="l" t="t" r="r" b="b"/>
                <a:pathLst>
                  <a:path w="268" h="1922" extrusionOk="0">
                    <a:moveTo>
                      <a:pt x="0" y="1"/>
                    </a:moveTo>
                    <a:lnTo>
                      <a:pt x="0" y="1453"/>
                    </a:lnTo>
                    <a:lnTo>
                      <a:pt x="268" y="1921"/>
                    </a:lnTo>
                    <a:lnTo>
                      <a:pt x="268" y="287"/>
                    </a:lnTo>
                    <a:lnTo>
                      <a:pt x="268" y="16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4302563" y="4057750"/>
                <a:ext cx="36825" cy="84350"/>
              </a:xfrm>
              <a:custGeom>
                <a:avLst/>
                <a:gdLst/>
                <a:ahLst/>
                <a:cxnLst/>
                <a:rect l="l" t="t" r="r" b="b"/>
                <a:pathLst>
                  <a:path w="1473" h="3374" extrusionOk="0">
                    <a:moveTo>
                      <a:pt x="1" y="1"/>
                    </a:moveTo>
                    <a:lnTo>
                      <a:pt x="1" y="813"/>
                    </a:lnTo>
                    <a:lnTo>
                      <a:pt x="1472" y="3374"/>
                    </a:lnTo>
                    <a:lnTo>
                      <a:pt x="1472" y="2562"/>
                    </a:lnTo>
                    <a:lnTo>
                      <a:pt x="1"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4255263" y="3975825"/>
                <a:ext cx="3850" cy="27025"/>
              </a:xfrm>
              <a:custGeom>
                <a:avLst/>
                <a:gdLst/>
                <a:ahLst/>
                <a:cxnLst/>
                <a:rect l="l" t="t" r="r" b="b"/>
                <a:pathLst>
                  <a:path w="154" h="1081" extrusionOk="0">
                    <a:moveTo>
                      <a:pt x="1" y="0"/>
                    </a:moveTo>
                    <a:lnTo>
                      <a:pt x="49" y="908"/>
                    </a:lnTo>
                    <a:lnTo>
                      <a:pt x="154" y="1080"/>
                    </a:lnTo>
                    <a:lnTo>
                      <a:pt x="154" y="26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4259088" y="3982500"/>
                <a:ext cx="36825" cy="84125"/>
              </a:xfrm>
              <a:custGeom>
                <a:avLst/>
                <a:gdLst/>
                <a:ahLst/>
                <a:cxnLst/>
                <a:rect l="l" t="t" r="r" b="b"/>
                <a:pathLst>
                  <a:path w="1473" h="3365" extrusionOk="0">
                    <a:moveTo>
                      <a:pt x="1" y="1"/>
                    </a:moveTo>
                    <a:lnTo>
                      <a:pt x="1" y="813"/>
                    </a:lnTo>
                    <a:lnTo>
                      <a:pt x="1472" y="3364"/>
                    </a:lnTo>
                    <a:lnTo>
                      <a:pt x="1472" y="2552"/>
                    </a:lnTo>
                    <a:lnTo>
                      <a:pt x="1"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4295888" y="4046300"/>
                <a:ext cx="6700" cy="31775"/>
              </a:xfrm>
              <a:custGeom>
                <a:avLst/>
                <a:gdLst/>
                <a:ahLst/>
                <a:cxnLst/>
                <a:rect l="l" t="t" r="r" b="b"/>
                <a:pathLst>
                  <a:path w="268" h="1271" extrusionOk="0">
                    <a:moveTo>
                      <a:pt x="0" y="0"/>
                    </a:moveTo>
                    <a:lnTo>
                      <a:pt x="0" y="812"/>
                    </a:lnTo>
                    <a:lnTo>
                      <a:pt x="268" y="1271"/>
                    </a:lnTo>
                    <a:lnTo>
                      <a:pt x="268" y="45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4302563" y="4091450"/>
                <a:ext cx="36825" cy="79550"/>
              </a:xfrm>
              <a:custGeom>
                <a:avLst/>
                <a:gdLst/>
                <a:ahLst/>
                <a:cxnLst/>
                <a:rect l="l" t="t" r="r" b="b"/>
                <a:pathLst>
                  <a:path w="1473" h="3182" extrusionOk="0">
                    <a:moveTo>
                      <a:pt x="1" y="0"/>
                    </a:moveTo>
                    <a:lnTo>
                      <a:pt x="1" y="631"/>
                    </a:lnTo>
                    <a:lnTo>
                      <a:pt x="1472" y="3182"/>
                    </a:lnTo>
                    <a:lnTo>
                      <a:pt x="1472" y="2551"/>
                    </a:lnTo>
                    <a:lnTo>
                      <a:pt x="1"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4255988" y="4010925"/>
                <a:ext cx="3125" cy="21050"/>
              </a:xfrm>
              <a:custGeom>
                <a:avLst/>
                <a:gdLst/>
                <a:ahLst/>
                <a:cxnLst/>
                <a:rect l="l" t="t" r="r" b="b"/>
                <a:pathLst>
                  <a:path w="125" h="842" extrusionOk="0">
                    <a:moveTo>
                      <a:pt x="1" y="1"/>
                    </a:moveTo>
                    <a:lnTo>
                      <a:pt x="1" y="632"/>
                    </a:lnTo>
                    <a:lnTo>
                      <a:pt x="125" y="842"/>
                    </a:lnTo>
                    <a:lnTo>
                      <a:pt x="125" y="21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4259088" y="4016200"/>
                <a:ext cx="36825" cy="79550"/>
              </a:xfrm>
              <a:custGeom>
                <a:avLst/>
                <a:gdLst/>
                <a:ahLst/>
                <a:cxnLst/>
                <a:rect l="l" t="t" r="r" b="b"/>
                <a:pathLst>
                  <a:path w="1473" h="3182" extrusionOk="0">
                    <a:moveTo>
                      <a:pt x="1" y="0"/>
                    </a:moveTo>
                    <a:lnTo>
                      <a:pt x="1" y="631"/>
                    </a:lnTo>
                    <a:lnTo>
                      <a:pt x="1472" y="3182"/>
                    </a:lnTo>
                    <a:lnTo>
                      <a:pt x="1472" y="2551"/>
                    </a:lnTo>
                    <a:lnTo>
                      <a:pt x="1"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4295888" y="4079975"/>
                <a:ext cx="6700" cy="27250"/>
              </a:xfrm>
              <a:custGeom>
                <a:avLst/>
                <a:gdLst/>
                <a:ahLst/>
                <a:cxnLst/>
                <a:rect l="l" t="t" r="r" b="b"/>
                <a:pathLst>
                  <a:path w="268" h="1090" extrusionOk="0">
                    <a:moveTo>
                      <a:pt x="0" y="0"/>
                    </a:moveTo>
                    <a:lnTo>
                      <a:pt x="0" y="631"/>
                    </a:lnTo>
                    <a:lnTo>
                      <a:pt x="268" y="1090"/>
                    </a:lnTo>
                    <a:lnTo>
                      <a:pt x="268" y="45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4245238" y="3955025"/>
                <a:ext cx="6725" cy="191625"/>
              </a:xfrm>
              <a:custGeom>
                <a:avLst/>
                <a:gdLst/>
                <a:ahLst/>
                <a:cxnLst/>
                <a:rect l="l" t="t" r="r" b="b"/>
                <a:pathLst>
                  <a:path w="269" h="7665" extrusionOk="0">
                    <a:moveTo>
                      <a:pt x="1" y="1"/>
                    </a:moveTo>
                    <a:lnTo>
                      <a:pt x="1" y="7664"/>
                    </a:lnTo>
                    <a:lnTo>
                      <a:pt x="268" y="7511"/>
                    </a:lnTo>
                    <a:lnTo>
                      <a:pt x="268" y="125"/>
                    </a:lnTo>
                    <a:lnTo>
                      <a:pt x="1" y="1"/>
                    </a:lnTo>
                    <a:close/>
                  </a:path>
                </a:pathLst>
              </a:custGeom>
              <a:solidFill>
                <a:srgbClr val="86B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4245238" y="4142800"/>
                <a:ext cx="94150" cy="58550"/>
              </a:xfrm>
              <a:custGeom>
                <a:avLst/>
                <a:gdLst/>
                <a:ahLst/>
                <a:cxnLst/>
                <a:rect l="l" t="t" r="r" b="b"/>
                <a:pathLst>
                  <a:path w="3766" h="2342" extrusionOk="0">
                    <a:moveTo>
                      <a:pt x="268" y="0"/>
                    </a:moveTo>
                    <a:lnTo>
                      <a:pt x="1" y="153"/>
                    </a:lnTo>
                    <a:lnTo>
                      <a:pt x="3765" y="2341"/>
                    </a:lnTo>
                    <a:lnTo>
                      <a:pt x="3765" y="2017"/>
                    </a:lnTo>
                    <a:lnTo>
                      <a:pt x="268"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3885488" y="3746725"/>
                <a:ext cx="87450" cy="235100"/>
              </a:xfrm>
              <a:custGeom>
                <a:avLst/>
                <a:gdLst/>
                <a:ahLst/>
                <a:cxnLst/>
                <a:rect l="l" t="t" r="r" b="b"/>
                <a:pathLst>
                  <a:path w="3498" h="9404" extrusionOk="0">
                    <a:moveTo>
                      <a:pt x="0" y="1"/>
                    </a:moveTo>
                    <a:lnTo>
                      <a:pt x="0" y="7387"/>
                    </a:lnTo>
                    <a:lnTo>
                      <a:pt x="3498" y="9403"/>
                    </a:lnTo>
                    <a:lnTo>
                      <a:pt x="3498" y="202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3892663" y="3759400"/>
                <a:ext cx="80275" cy="215000"/>
              </a:xfrm>
              <a:custGeom>
                <a:avLst/>
                <a:gdLst/>
                <a:ahLst/>
                <a:cxnLst/>
                <a:rect l="l" t="t" r="r" b="b"/>
                <a:pathLst>
                  <a:path w="3211" h="8600" extrusionOk="0">
                    <a:moveTo>
                      <a:pt x="0" y="0"/>
                    </a:moveTo>
                    <a:lnTo>
                      <a:pt x="0" y="6746"/>
                    </a:lnTo>
                    <a:lnTo>
                      <a:pt x="3211" y="8600"/>
                    </a:lnTo>
                    <a:lnTo>
                      <a:pt x="3211" y="1854"/>
                    </a:lnTo>
                    <a:lnTo>
                      <a:pt x="0" y="0"/>
                    </a:lnTo>
                    <a:close/>
                  </a:path>
                </a:pathLst>
              </a:custGeom>
              <a:solidFill>
                <a:srgbClr val="54A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3929438" y="3774675"/>
                <a:ext cx="6725" cy="184675"/>
              </a:xfrm>
              <a:custGeom>
                <a:avLst/>
                <a:gdLst/>
                <a:ahLst/>
                <a:cxnLst/>
                <a:rect l="l" t="t" r="r" b="b"/>
                <a:pathLst>
                  <a:path w="269" h="7387" extrusionOk="0">
                    <a:moveTo>
                      <a:pt x="1" y="1"/>
                    </a:moveTo>
                    <a:lnTo>
                      <a:pt x="1" y="7234"/>
                    </a:lnTo>
                    <a:lnTo>
                      <a:pt x="268" y="7387"/>
                    </a:lnTo>
                    <a:lnTo>
                      <a:pt x="268" y="15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3897188" y="3757725"/>
                <a:ext cx="41600" cy="28200"/>
              </a:xfrm>
              <a:custGeom>
                <a:avLst/>
                <a:gdLst/>
                <a:ahLst/>
                <a:cxnLst/>
                <a:rect l="l" t="t" r="r" b="b"/>
                <a:pathLst>
                  <a:path w="1664" h="1128" extrusionOk="0">
                    <a:moveTo>
                      <a:pt x="1" y="0"/>
                    </a:moveTo>
                    <a:lnTo>
                      <a:pt x="144" y="249"/>
                    </a:lnTo>
                    <a:lnTo>
                      <a:pt x="1291" y="918"/>
                    </a:lnTo>
                    <a:lnTo>
                      <a:pt x="1291" y="784"/>
                    </a:lnTo>
                    <a:lnTo>
                      <a:pt x="1" y="0"/>
                    </a:lnTo>
                    <a:close/>
                    <a:moveTo>
                      <a:pt x="1558" y="946"/>
                    </a:moveTo>
                    <a:lnTo>
                      <a:pt x="1558" y="1071"/>
                    </a:lnTo>
                    <a:lnTo>
                      <a:pt x="1663" y="1128"/>
                    </a:lnTo>
                    <a:lnTo>
                      <a:pt x="1663" y="1128"/>
                    </a:lnTo>
                    <a:lnTo>
                      <a:pt x="1558" y="9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900763" y="3763925"/>
                <a:ext cx="72175" cy="124975"/>
              </a:xfrm>
              <a:custGeom>
                <a:avLst/>
                <a:gdLst/>
                <a:ahLst/>
                <a:cxnLst/>
                <a:rect l="l" t="t" r="r" b="b"/>
                <a:pathLst>
                  <a:path w="2887" h="4999" extrusionOk="0">
                    <a:moveTo>
                      <a:pt x="1" y="1"/>
                    </a:moveTo>
                    <a:lnTo>
                      <a:pt x="1148" y="1988"/>
                    </a:lnTo>
                    <a:lnTo>
                      <a:pt x="1148" y="670"/>
                    </a:lnTo>
                    <a:lnTo>
                      <a:pt x="1" y="1"/>
                    </a:lnTo>
                    <a:close/>
                    <a:moveTo>
                      <a:pt x="1415" y="823"/>
                    </a:moveTo>
                    <a:lnTo>
                      <a:pt x="1415" y="2447"/>
                    </a:lnTo>
                    <a:lnTo>
                      <a:pt x="2887" y="4998"/>
                    </a:lnTo>
                    <a:lnTo>
                      <a:pt x="2887" y="3250"/>
                    </a:lnTo>
                    <a:lnTo>
                      <a:pt x="1520" y="880"/>
                    </a:lnTo>
                    <a:lnTo>
                      <a:pt x="1415" y="823"/>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3929438" y="3777300"/>
                <a:ext cx="6725" cy="47800"/>
              </a:xfrm>
              <a:custGeom>
                <a:avLst/>
                <a:gdLst/>
                <a:ahLst/>
                <a:cxnLst/>
                <a:rect l="l" t="t" r="r" b="b"/>
                <a:pathLst>
                  <a:path w="269" h="1912" extrusionOk="0">
                    <a:moveTo>
                      <a:pt x="1" y="1"/>
                    </a:moveTo>
                    <a:lnTo>
                      <a:pt x="1" y="1453"/>
                    </a:lnTo>
                    <a:lnTo>
                      <a:pt x="268" y="1912"/>
                    </a:lnTo>
                    <a:lnTo>
                      <a:pt x="268" y="288"/>
                    </a:lnTo>
                    <a:lnTo>
                      <a:pt x="268" y="163"/>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3888588" y="3764400"/>
                <a:ext cx="4100" cy="27275"/>
              </a:xfrm>
              <a:custGeom>
                <a:avLst/>
                <a:gdLst/>
                <a:ahLst/>
                <a:cxnLst/>
                <a:rect l="l" t="t" r="r" b="b"/>
                <a:pathLst>
                  <a:path w="164" h="1091" extrusionOk="0">
                    <a:moveTo>
                      <a:pt x="1" y="1"/>
                    </a:moveTo>
                    <a:lnTo>
                      <a:pt x="58" y="909"/>
                    </a:lnTo>
                    <a:lnTo>
                      <a:pt x="163" y="1090"/>
                    </a:lnTo>
                    <a:lnTo>
                      <a:pt x="163" y="2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3892663" y="3771100"/>
                <a:ext cx="80275" cy="159600"/>
              </a:xfrm>
              <a:custGeom>
                <a:avLst/>
                <a:gdLst/>
                <a:ahLst/>
                <a:cxnLst/>
                <a:rect l="l" t="t" r="r" b="b"/>
                <a:pathLst>
                  <a:path w="3211" h="6384" extrusionOk="0">
                    <a:moveTo>
                      <a:pt x="0" y="0"/>
                    </a:moveTo>
                    <a:lnTo>
                      <a:pt x="0" y="822"/>
                    </a:lnTo>
                    <a:lnTo>
                      <a:pt x="1472" y="3373"/>
                    </a:lnTo>
                    <a:lnTo>
                      <a:pt x="1472" y="2561"/>
                    </a:lnTo>
                    <a:lnTo>
                      <a:pt x="0" y="0"/>
                    </a:lnTo>
                    <a:close/>
                    <a:moveTo>
                      <a:pt x="1739" y="3020"/>
                    </a:moveTo>
                    <a:lnTo>
                      <a:pt x="1739" y="3832"/>
                    </a:lnTo>
                    <a:lnTo>
                      <a:pt x="3211" y="6383"/>
                    </a:lnTo>
                    <a:lnTo>
                      <a:pt x="3211" y="5571"/>
                    </a:lnTo>
                    <a:lnTo>
                      <a:pt x="1739" y="302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3929438" y="3835125"/>
                <a:ext cx="6725" cy="31800"/>
              </a:xfrm>
              <a:custGeom>
                <a:avLst/>
                <a:gdLst/>
                <a:ahLst/>
                <a:cxnLst/>
                <a:rect l="l" t="t" r="r" b="b"/>
                <a:pathLst>
                  <a:path w="269" h="1272" extrusionOk="0">
                    <a:moveTo>
                      <a:pt x="1" y="0"/>
                    </a:moveTo>
                    <a:lnTo>
                      <a:pt x="1" y="812"/>
                    </a:lnTo>
                    <a:lnTo>
                      <a:pt x="268" y="1271"/>
                    </a:lnTo>
                    <a:lnTo>
                      <a:pt x="268" y="45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3889538" y="3799525"/>
                <a:ext cx="3150" cy="21050"/>
              </a:xfrm>
              <a:custGeom>
                <a:avLst/>
                <a:gdLst/>
                <a:ahLst/>
                <a:cxnLst/>
                <a:rect l="l" t="t" r="r" b="b"/>
                <a:pathLst>
                  <a:path w="126" h="842" extrusionOk="0">
                    <a:moveTo>
                      <a:pt x="1" y="1"/>
                    </a:moveTo>
                    <a:lnTo>
                      <a:pt x="1" y="631"/>
                    </a:lnTo>
                    <a:lnTo>
                      <a:pt x="125" y="841"/>
                    </a:lnTo>
                    <a:lnTo>
                      <a:pt x="125" y="21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3892663" y="3804775"/>
                <a:ext cx="80275" cy="155075"/>
              </a:xfrm>
              <a:custGeom>
                <a:avLst/>
                <a:gdLst/>
                <a:ahLst/>
                <a:cxnLst/>
                <a:rect l="l" t="t" r="r" b="b"/>
                <a:pathLst>
                  <a:path w="3211" h="6203" extrusionOk="0">
                    <a:moveTo>
                      <a:pt x="0" y="1"/>
                    </a:moveTo>
                    <a:lnTo>
                      <a:pt x="0" y="631"/>
                    </a:lnTo>
                    <a:lnTo>
                      <a:pt x="1472" y="3192"/>
                    </a:lnTo>
                    <a:lnTo>
                      <a:pt x="1472" y="2552"/>
                    </a:lnTo>
                    <a:lnTo>
                      <a:pt x="0" y="1"/>
                    </a:lnTo>
                    <a:close/>
                    <a:moveTo>
                      <a:pt x="1739" y="3011"/>
                    </a:moveTo>
                    <a:lnTo>
                      <a:pt x="1739" y="3651"/>
                    </a:lnTo>
                    <a:lnTo>
                      <a:pt x="3211" y="6202"/>
                    </a:lnTo>
                    <a:lnTo>
                      <a:pt x="3211" y="5571"/>
                    </a:lnTo>
                    <a:lnTo>
                      <a:pt x="1739" y="301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3929438" y="3868575"/>
                <a:ext cx="6725" cy="27475"/>
              </a:xfrm>
              <a:custGeom>
                <a:avLst/>
                <a:gdLst/>
                <a:ahLst/>
                <a:cxnLst/>
                <a:rect l="l" t="t" r="r" b="b"/>
                <a:pathLst>
                  <a:path w="269" h="1099" extrusionOk="0">
                    <a:moveTo>
                      <a:pt x="1" y="0"/>
                    </a:moveTo>
                    <a:lnTo>
                      <a:pt x="1" y="640"/>
                    </a:lnTo>
                    <a:lnTo>
                      <a:pt x="268" y="1099"/>
                    </a:lnTo>
                    <a:lnTo>
                      <a:pt x="268" y="45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3878788" y="3743875"/>
                <a:ext cx="6725" cy="191600"/>
              </a:xfrm>
              <a:custGeom>
                <a:avLst/>
                <a:gdLst/>
                <a:ahLst/>
                <a:cxnLst/>
                <a:rect l="l" t="t" r="r" b="b"/>
                <a:pathLst>
                  <a:path w="269" h="7664" extrusionOk="0">
                    <a:moveTo>
                      <a:pt x="1" y="0"/>
                    </a:moveTo>
                    <a:lnTo>
                      <a:pt x="1" y="7663"/>
                    </a:lnTo>
                    <a:lnTo>
                      <a:pt x="268" y="7501"/>
                    </a:lnTo>
                    <a:lnTo>
                      <a:pt x="268" y="115"/>
                    </a:lnTo>
                    <a:lnTo>
                      <a:pt x="1" y="0"/>
                    </a:lnTo>
                    <a:close/>
                  </a:path>
                </a:pathLst>
              </a:custGeom>
              <a:solidFill>
                <a:srgbClr val="86B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3878788" y="3931400"/>
                <a:ext cx="94150" cy="58550"/>
              </a:xfrm>
              <a:custGeom>
                <a:avLst/>
                <a:gdLst/>
                <a:ahLst/>
                <a:cxnLst/>
                <a:rect l="l" t="t" r="r" b="b"/>
                <a:pathLst>
                  <a:path w="3766" h="2342" extrusionOk="0">
                    <a:moveTo>
                      <a:pt x="268" y="0"/>
                    </a:moveTo>
                    <a:lnTo>
                      <a:pt x="1" y="162"/>
                    </a:lnTo>
                    <a:lnTo>
                      <a:pt x="3766" y="2341"/>
                    </a:lnTo>
                    <a:lnTo>
                      <a:pt x="3766" y="2016"/>
                    </a:lnTo>
                    <a:lnTo>
                      <a:pt x="268"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4116238" y="4036975"/>
                <a:ext cx="14850" cy="269725"/>
              </a:xfrm>
              <a:custGeom>
                <a:avLst/>
                <a:gdLst/>
                <a:ahLst/>
                <a:cxnLst/>
                <a:rect l="l" t="t" r="r" b="b"/>
                <a:pathLst>
                  <a:path w="594" h="10789" extrusionOk="0">
                    <a:moveTo>
                      <a:pt x="593" y="0"/>
                    </a:moveTo>
                    <a:lnTo>
                      <a:pt x="1" y="411"/>
                    </a:lnTo>
                    <a:lnTo>
                      <a:pt x="1" y="10788"/>
                    </a:lnTo>
                    <a:lnTo>
                      <a:pt x="593" y="10444"/>
                    </a:lnTo>
                    <a:lnTo>
                      <a:pt x="5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4101663" y="4036975"/>
                <a:ext cx="14600" cy="269725"/>
              </a:xfrm>
              <a:custGeom>
                <a:avLst/>
                <a:gdLst/>
                <a:ahLst/>
                <a:cxnLst/>
                <a:rect l="l" t="t" r="r" b="b"/>
                <a:pathLst>
                  <a:path w="584" h="10789" extrusionOk="0">
                    <a:moveTo>
                      <a:pt x="1" y="0"/>
                    </a:moveTo>
                    <a:lnTo>
                      <a:pt x="1" y="10444"/>
                    </a:lnTo>
                    <a:lnTo>
                      <a:pt x="584" y="10788"/>
                    </a:lnTo>
                    <a:lnTo>
                      <a:pt x="5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88013" y="3856850"/>
                <a:ext cx="14850" cy="258500"/>
              </a:xfrm>
              <a:custGeom>
                <a:avLst/>
                <a:gdLst/>
                <a:ahLst/>
                <a:cxnLst/>
                <a:rect l="l" t="t" r="r" b="b"/>
                <a:pathLst>
                  <a:path w="594" h="10340" extrusionOk="0">
                    <a:moveTo>
                      <a:pt x="1" y="1"/>
                    </a:moveTo>
                    <a:lnTo>
                      <a:pt x="1" y="10340"/>
                    </a:lnTo>
                    <a:lnTo>
                      <a:pt x="593" y="10005"/>
                    </a:lnTo>
                    <a:lnTo>
                      <a:pt x="5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3773438" y="3856850"/>
                <a:ext cx="14600" cy="258500"/>
              </a:xfrm>
              <a:custGeom>
                <a:avLst/>
                <a:gdLst/>
                <a:ahLst/>
                <a:cxnLst/>
                <a:rect l="l" t="t" r="r" b="b"/>
                <a:pathLst>
                  <a:path w="584" h="10340" extrusionOk="0">
                    <a:moveTo>
                      <a:pt x="1" y="1"/>
                    </a:moveTo>
                    <a:lnTo>
                      <a:pt x="1" y="10005"/>
                    </a:lnTo>
                    <a:lnTo>
                      <a:pt x="584" y="10340"/>
                    </a:lnTo>
                    <a:lnTo>
                      <a:pt x="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3773438" y="3851600"/>
                <a:ext cx="342825" cy="210000"/>
              </a:xfrm>
              <a:custGeom>
                <a:avLst/>
                <a:gdLst/>
                <a:ahLst/>
                <a:cxnLst/>
                <a:rect l="l" t="t" r="r" b="b"/>
                <a:pathLst>
                  <a:path w="13713" h="8400" extrusionOk="0">
                    <a:moveTo>
                      <a:pt x="1" y="1"/>
                    </a:moveTo>
                    <a:lnTo>
                      <a:pt x="1" y="574"/>
                    </a:lnTo>
                    <a:lnTo>
                      <a:pt x="13713" y="8400"/>
                    </a:lnTo>
                    <a:lnTo>
                      <a:pt x="13713" y="7836"/>
                    </a:lnTo>
                    <a:lnTo>
                      <a:pt x="1" y="1"/>
                    </a:lnTo>
                    <a:close/>
                  </a:path>
                </a:pathLst>
              </a:custGeom>
              <a:solidFill>
                <a:srgbClr val="1E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4116238" y="3956000"/>
                <a:ext cx="159125" cy="105600"/>
              </a:xfrm>
              <a:custGeom>
                <a:avLst/>
                <a:gdLst/>
                <a:ahLst/>
                <a:cxnLst/>
                <a:rect l="l" t="t" r="r" b="b"/>
                <a:pathLst>
                  <a:path w="6365" h="4224" extrusionOk="0">
                    <a:moveTo>
                      <a:pt x="6365" y="0"/>
                    </a:moveTo>
                    <a:lnTo>
                      <a:pt x="1" y="3660"/>
                    </a:lnTo>
                    <a:lnTo>
                      <a:pt x="1" y="4224"/>
                    </a:lnTo>
                    <a:lnTo>
                      <a:pt x="6365" y="574"/>
                    </a:lnTo>
                    <a:lnTo>
                      <a:pt x="6365" y="0"/>
                    </a:lnTo>
                    <a:close/>
                  </a:path>
                </a:pathLst>
              </a:custGeom>
              <a:solidFill>
                <a:srgbClr val="1B32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3773438" y="3759875"/>
                <a:ext cx="501925" cy="287875"/>
              </a:xfrm>
              <a:custGeom>
                <a:avLst/>
                <a:gdLst/>
                <a:ahLst/>
                <a:cxnLst/>
                <a:rect l="l" t="t" r="r" b="b"/>
                <a:pathLst>
                  <a:path w="20077" h="11515" extrusionOk="0">
                    <a:moveTo>
                      <a:pt x="6355" y="0"/>
                    </a:moveTo>
                    <a:lnTo>
                      <a:pt x="1" y="3670"/>
                    </a:lnTo>
                    <a:lnTo>
                      <a:pt x="13722" y="11514"/>
                    </a:lnTo>
                    <a:lnTo>
                      <a:pt x="20077" y="7845"/>
                    </a:lnTo>
                    <a:lnTo>
                      <a:pt x="17200" y="6221"/>
                    </a:lnTo>
                    <a:lnTo>
                      <a:pt x="17200" y="5877"/>
                    </a:lnTo>
                    <a:lnTo>
                      <a:pt x="9862" y="1673"/>
                    </a:lnTo>
                    <a:lnTo>
                      <a:pt x="9585" y="1835"/>
                    </a:lnTo>
                    <a:lnTo>
                      <a:pt x="63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3941388" y="3704225"/>
                <a:ext cx="21050" cy="92450"/>
              </a:xfrm>
              <a:custGeom>
                <a:avLst/>
                <a:gdLst/>
                <a:ahLst/>
                <a:cxnLst/>
                <a:rect l="l" t="t" r="r" b="b"/>
                <a:pathLst>
                  <a:path w="842" h="3698" extrusionOk="0">
                    <a:moveTo>
                      <a:pt x="841" y="0"/>
                    </a:moveTo>
                    <a:lnTo>
                      <a:pt x="0" y="487"/>
                    </a:lnTo>
                    <a:lnTo>
                      <a:pt x="0" y="3698"/>
                    </a:lnTo>
                    <a:lnTo>
                      <a:pt x="841" y="3220"/>
                    </a:lnTo>
                    <a:lnTo>
                      <a:pt x="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3920838" y="3704225"/>
                <a:ext cx="21050" cy="92450"/>
              </a:xfrm>
              <a:custGeom>
                <a:avLst/>
                <a:gdLst/>
                <a:ahLst/>
                <a:cxnLst/>
                <a:rect l="l" t="t" r="r" b="b"/>
                <a:pathLst>
                  <a:path w="842" h="3698" extrusionOk="0">
                    <a:moveTo>
                      <a:pt x="1" y="0"/>
                    </a:moveTo>
                    <a:lnTo>
                      <a:pt x="1" y="3220"/>
                    </a:lnTo>
                    <a:lnTo>
                      <a:pt x="841" y="3698"/>
                    </a:lnTo>
                    <a:lnTo>
                      <a:pt x="841" y="487"/>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3916788" y="3685825"/>
                <a:ext cx="50175" cy="28925"/>
              </a:xfrm>
              <a:custGeom>
                <a:avLst/>
                <a:gdLst/>
                <a:ahLst/>
                <a:cxnLst/>
                <a:rect l="l" t="t" r="r" b="b"/>
                <a:pathLst>
                  <a:path w="2007" h="1157" extrusionOk="0">
                    <a:moveTo>
                      <a:pt x="1003" y="0"/>
                    </a:moveTo>
                    <a:lnTo>
                      <a:pt x="0" y="583"/>
                    </a:lnTo>
                    <a:lnTo>
                      <a:pt x="1003" y="1156"/>
                    </a:lnTo>
                    <a:lnTo>
                      <a:pt x="2007" y="583"/>
                    </a:lnTo>
                    <a:lnTo>
                      <a:pt x="1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916788" y="3700400"/>
                <a:ext cx="25100" cy="18900"/>
              </a:xfrm>
              <a:custGeom>
                <a:avLst/>
                <a:gdLst/>
                <a:ahLst/>
                <a:cxnLst/>
                <a:rect l="l" t="t" r="r" b="b"/>
                <a:pathLst>
                  <a:path w="1004" h="756" extrusionOk="0">
                    <a:moveTo>
                      <a:pt x="0" y="0"/>
                    </a:moveTo>
                    <a:lnTo>
                      <a:pt x="0" y="172"/>
                    </a:lnTo>
                    <a:lnTo>
                      <a:pt x="1003" y="755"/>
                    </a:lnTo>
                    <a:lnTo>
                      <a:pt x="1003" y="573"/>
                    </a:lnTo>
                    <a:lnTo>
                      <a:pt x="0" y="0"/>
                    </a:lnTo>
                    <a:close/>
                  </a:path>
                </a:pathLst>
              </a:custGeom>
              <a:solidFill>
                <a:srgbClr val="1B32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941863" y="3700400"/>
                <a:ext cx="25100" cy="18900"/>
              </a:xfrm>
              <a:custGeom>
                <a:avLst/>
                <a:gdLst/>
                <a:ahLst/>
                <a:cxnLst/>
                <a:rect l="l" t="t" r="r" b="b"/>
                <a:pathLst>
                  <a:path w="1004" h="756" extrusionOk="0">
                    <a:moveTo>
                      <a:pt x="1004" y="0"/>
                    </a:moveTo>
                    <a:lnTo>
                      <a:pt x="0" y="573"/>
                    </a:lnTo>
                    <a:lnTo>
                      <a:pt x="0" y="755"/>
                    </a:lnTo>
                    <a:lnTo>
                      <a:pt x="1004" y="172"/>
                    </a:lnTo>
                    <a:lnTo>
                      <a:pt x="1004" y="0"/>
                    </a:lnTo>
                    <a:close/>
                  </a:path>
                </a:pathLst>
              </a:custGeom>
              <a:solidFill>
                <a:srgbClr val="112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831013" y="3718075"/>
                <a:ext cx="102750" cy="72400"/>
              </a:xfrm>
              <a:custGeom>
                <a:avLst/>
                <a:gdLst/>
                <a:ahLst/>
                <a:cxnLst/>
                <a:rect l="l" t="t" r="r" b="b"/>
                <a:pathLst>
                  <a:path w="4110" h="2896" extrusionOk="0">
                    <a:moveTo>
                      <a:pt x="4110" y="0"/>
                    </a:moveTo>
                    <a:lnTo>
                      <a:pt x="1" y="2370"/>
                    </a:lnTo>
                    <a:lnTo>
                      <a:pt x="1" y="2895"/>
                    </a:lnTo>
                    <a:lnTo>
                      <a:pt x="4110" y="526"/>
                    </a:lnTo>
                    <a:lnTo>
                      <a:pt x="4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3831013" y="3715675"/>
                <a:ext cx="102750" cy="61650"/>
              </a:xfrm>
              <a:custGeom>
                <a:avLst/>
                <a:gdLst/>
                <a:ahLst/>
                <a:cxnLst/>
                <a:rect l="l" t="t" r="r" b="b"/>
                <a:pathLst>
                  <a:path w="4110" h="2466" extrusionOk="0">
                    <a:moveTo>
                      <a:pt x="3938" y="1"/>
                    </a:moveTo>
                    <a:lnTo>
                      <a:pt x="1" y="2275"/>
                    </a:lnTo>
                    <a:lnTo>
                      <a:pt x="1" y="2466"/>
                    </a:lnTo>
                    <a:lnTo>
                      <a:pt x="4110" y="96"/>
                    </a:lnTo>
                    <a:lnTo>
                      <a:pt x="3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3822663" y="3773250"/>
                <a:ext cx="20800" cy="92475"/>
              </a:xfrm>
              <a:custGeom>
                <a:avLst/>
                <a:gdLst/>
                <a:ahLst/>
                <a:cxnLst/>
                <a:rect l="l" t="t" r="r" b="b"/>
                <a:pathLst>
                  <a:path w="832" h="3699" extrusionOk="0">
                    <a:moveTo>
                      <a:pt x="832" y="0"/>
                    </a:moveTo>
                    <a:lnTo>
                      <a:pt x="0" y="488"/>
                    </a:lnTo>
                    <a:lnTo>
                      <a:pt x="0" y="3698"/>
                    </a:lnTo>
                    <a:lnTo>
                      <a:pt x="832" y="3211"/>
                    </a:lnTo>
                    <a:lnTo>
                      <a:pt x="8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3801888" y="3773250"/>
                <a:ext cx="21025" cy="92475"/>
              </a:xfrm>
              <a:custGeom>
                <a:avLst/>
                <a:gdLst/>
                <a:ahLst/>
                <a:cxnLst/>
                <a:rect l="l" t="t" r="r" b="b"/>
                <a:pathLst>
                  <a:path w="841" h="3699" extrusionOk="0">
                    <a:moveTo>
                      <a:pt x="0" y="0"/>
                    </a:moveTo>
                    <a:lnTo>
                      <a:pt x="0" y="3211"/>
                    </a:lnTo>
                    <a:lnTo>
                      <a:pt x="841" y="3698"/>
                    </a:lnTo>
                    <a:lnTo>
                      <a:pt x="841" y="48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3797813" y="3754850"/>
                <a:ext cx="50200" cy="28925"/>
              </a:xfrm>
              <a:custGeom>
                <a:avLst/>
                <a:gdLst/>
                <a:ahLst/>
                <a:cxnLst/>
                <a:rect l="l" t="t" r="r" b="b"/>
                <a:pathLst>
                  <a:path w="2008" h="1157" extrusionOk="0">
                    <a:moveTo>
                      <a:pt x="1004" y="1"/>
                    </a:moveTo>
                    <a:lnTo>
                      <a:pt x="1" y="584"/>
                    </a:lnTo>
                    <a:lnTo>
                      <a:pt x="1004" y="1157"/>
                    </a:lnTo>
                    <a:lnTo>
                      <a:pt x="2007" y="584"/>
                    </a:lnTo>
                    <a:lnTo>
                      <a:pt x="1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3797813" y="3769425"/>
                <a:ext cx="25100" cy="18900"/>
              </a:xfrm>
              <a:custGeom>
                <a:avLst/>
                <a:gdLst/>
                <a:ahLst/>
                <a:cxnLst/>
                <a:rect l="l" t="t" r="r" b="b"/>
                <a:pathLst>
                  <a:path w="1004" h="756" extrusionOk="0">
                    <a:moveTo>
                      <a:pt x="1" y="1"/>
                    </a:moveTo>
                    <a:lnTo>
                      <a:pt x="1" y="173"/>
                    </a:lnTo>
                    <a:lnTo>
                      <a:pt x="1004" y="755"/>
                    </a:lnTo>
                    <a:lnTo>
                      <a:pt x="1004" y="574"/>
                    </a:lnTo>
                    <a:lnTo>
                      <a:pt x="1" y="1"/>
                    </a:lnTo>
                    <a:close/>
                  </a:path>
                </a:pathLst>
              </a:custGeom>
              <a:solidFill>
                <a:srgbClr val="1B32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3822888" y="3769425"/>
                <a:ext cx="25125" cy="18900"/>
              </a:xfrm>
              <a:custGeom>
                <a:avLst/>
                <a:gdLst/>
                <a:ahLst/>
                <a:cxnLst/>
                <a:rect l="l" t="t" r="r" b="b"/>
                <a:pathLst>
                  <a:path w="1005" h="756" extrusionOk="0">
                    <a:moveTo>
                      <a:pt x="1004" y="1"/>
                    </a:moveTo>
                    <a:lnTo>
                      <a:pt x="1" y="574"/>
                    </a:lnTo>
                    <a:lnTo>
                      <a:pt x="1" y="755"/>
                    </a:lnTo>
                    <a:lnTo>
                      <a:pt x="1004" y="173"/>
                    </a:lnTo>
                    <a:lnTo>
                      <a:pt x="1004" y="1"/>
                    </a:lnTo>
                    <a:close/>
                  </a:path>
                </a:pathLst>
              </a:custGeom>
              <a:solidFill>
                <a:srgbClr val="112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3831488" y="3786625"/>
                <a:ext cx="128325" cy="87225"/>
              </a:xfrm>
              <a:custGeom>
                <a:avLst/>
                <a:gdLst/>
                <a:ahLst/>
                <a:cxnLst/>
                <a:rect l="l" t="t" r="r" b="b"/>
                <a:pathLst>
                  <a:path w="5133" h="3489" extrusionOk="0">
                    <a:moveTo>
                      <a:pt x="1" y="1"/>
                    </a:moveTo>
                    <a:lnTo>
                      <a:pt x="1" y="526"/>
                    </a:lnTo>
                    <a:lnTo>
                      <a:pt x="5132" y="3488"/>
                    </a:lnTo>
                    <a:lnTo>
                      <a:pt x="5132" y="296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3831488" y="3784250"/>
                <a:ext cx="128325" cy="76450"/>
              </a:xfrm>
              <a:custGeom>
                <a:avLst/>
                <a:gdLst/>
                <a:ahLst/>
                <a:cxnLst/>
                <a:rect l="l" t="t" r="r" b="b"/>
                <a:pathLst>
                  <a:path w="5133" h="3058" extrusionOk="0">
                    <a:moveTo>
                      <a:pt x="173" y="0"/>
                    </a:moveTo>
                    <a:lnTo>
                      <a:pt x="1" y="96"/>
                    </a:lnTo>
                    <a:lnTo>
                      <a:pt x="5132" y="3058"/>
                    </a:lnTo>
                    <a:lnTo>
                      <a:pt x="5132" y="2867"/>
                    </a:lnTo>
                    <a:lnTo>
                      <a:pt x="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4229713" y="3869275"/>
                <a:ext cx="21050" cy="92475"/>
              </a:xfrm>
              <a:custGeom>
                <a:avLst/>
                <a:gdLst/>
                <a:ahLst/>
                <a:cxnLst/>
                <a:rect l="l" t="t" r="r" b="b"/>
                <a:pathLst>
                  <a:path w="842" h="3699" extrusionOk="0">
                    <a:moveTo>
                      <a:pt x="841" y="1"/>
                    </a:moveTo>
                    <a:lnTo>
                      <a:pt x="1" y="488"/>
                    </a:lnTo>
                    <a:lnTo>
                      <a:pt x="1" y="3699"/>
                    </a:lnTo>
                    <a:lnTo>
                      <a:pt x="841" y="3221"/>
                    </a:lnTo>
                    <a:lnTo>
                      <a:pt x="8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4209163" y="3869275"/>
                <a:ext cx="21050" cy="92475"/>
              </a:xfrm>
              <a:custGeom>
                <a:avLst/>
                <a:gdLst/>
                <a:ahLst/>
                <a:cxnLst/>
                <a:rect l="l" t="t" r="r" b="b"/>
                <a:pathLst>
                  <a:path w="842" h="3699" extrusionOk="0">
                    <a:moveTo>
                      <a:pt x="1" y="1"/>
                    </a:moveTo>
                    <a:lnTo>
                      <a:pt x="1" y="3221"/>
                    </a:lnTo>
                    <a:lnTo>
                      <a:pt x="842" y="3699"/>
                    </a:lnTo>
                    <a:lnTo>
                      <a:pt x="842" y="488"/>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205113" y="3850875"/>
                <a:ext cx="50175" cy="28950"/>
              </a:xfrm>
              <a:custGeom>
                <a:avLst/>
                <a:gdLst/>
                <a:ahLst/>
                <a:cxnLst/>
                <a:rect l="l" t="t" r="r" b="b"/>
                <a:pathLst>
                  <a:path w="2007" h="1158" extrusionOk="0">
                    <a:moveTo>
                      <a:pt x="1004" y="1"/>
                    </a:moveTo>
                    <a:lnTo>
                      <a:pt x="0" y="584"/>
                    </a:lnTo>
                    <a:lnTo>
                      <a:pt x="1004" y="1157"/>
                    </a:lnTo>
                    <a:lnTo>
                      <a:pt x="2007" y="584"/>
                    </a:lnTo>
                    <a:lnTo>
                      <a:pt x="1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4205113" y="3865450"/>
                <a:ext cx="25100" cy="18900"/>
              </a:xfrm>
              <a:custGeom>
                <a:avLst/>
                <a:gdLst/>
                <a:ahLst/>
                <a:cxnLst/>
                <a:rect l="l" t="t" r="r" b="b"/>
                <a:pathLst>
                  <a:path w="1004" h="756" extrusionOk="0">
                    <a:moveTo>
                      <a:pt x="0" y="1"/>
                    </a:moveTo>
                    <a:lnTo>
                      <a:pt x="0" y="173"/>
                    </a:lnTo>
                    <a:lnTo>
                      <a:pt x="1004" y="756"/>
                    </a:lnTo>
                    <a:lnTo>
                      <a:pt x="1004" y="574"/>
                    </a:lnTo>
                    <a:lnTo>
                      <a:pt x="0" y="1"/>
                    </a:lnTo>
                    <a:close/>
                  </a:path>
                </a:pathLst>
              </a:custGeom>
              <a:solidFill>
                <a:srgbClr val="1B32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4230188" y="3865450"/>
                <a:ext cx="25100" cy="18900"/>
              </a:xfrm>
              <a:custGeom>
                <a:avLst/>
                <a:gdLst/>
                <a:ahLst/>
                <a:cxnLst/>
                <a:rect l="l" t="t" r="r" b="b"/>
                <a:pathLst>
                  <a:path w="1004" h="756" extrusionOk="0">
                    <a:moveTo>
                      <a:pt x="1004" y="1"/>
                    </a:moveTo>
                    <a:lnTo>
                      <a:pt x="1" y="574"/>
                    </a:lnTo>
                    <a:lnTo>
                      <a:pt x="1" y="756"/>
                    </a:lnTo>
                    <a:lnTo>
                      <a:pt x="1004" y="173"/>
                    </a:lnTo>
                    <a:lnTo>
                      <a:pt x="1004" y="1"/>
                    </a:lnTo>
                    <a:close/>
                  </a:path>
                </a:pathLst>
              </a:custGeom>
              <a:solidFill>
                <a:srgbClr val="112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962163" y="3851850"/>
                <a:ext cx="20800" cy="92450"/>
              </a:xfrm>
              <a:custGeom>
                <a:avLst/>
                <a:gdLst/>
                <a:ahLst/>
                <a:cxnLst/>
                <a:rect l="l" t="t" r="r" b="b"/>
                <a:pathLst>
                  <a:path w="832" h="3698" extrusionOk="0">
                    <a:moveTo>
                      <a:pt x="832" y="0"/>
                    </a:moveTo>
                    <a:lnTo>
                      <a:pt x="1" y="478"/>
                    </a:lnTo>
                    <a:lnTo>
                      <a:pt x="1" y="3698"/>
                    </a:lnTo>
                    <a:lnTo>
                      <a:pt x="832" y="3211"/>
                    </a:lnTo>
                    <a:lnTo>
                      <a:pt x="8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941388" y="3851850"/>
                <a:ext cx="21050" cy="92450"/>
              </a:xfrm>
              <a:custGeom>
                <a:avLst/>
                <a:gdLst/>
                <a:ahLst/>
                <a:cxnLst/>
                <a:rect l="l" t="t" r="r" b="b"/>
                <a:pathLst>
                  <a:path w="842" h="3698" extrusionOk="0">
                    <a:moveTo>
                      <a:pt x="0" y="0"/>
                    </a:moveTo>
                    <a:lnTo>
                      <a:pt x="0" y="3211"/>
                    </a:lnTo>
                    <a:lnTo>
                      <a:pt x="841" y="3698"/>
                    </a:lnTo>
                    <a:lnTo>
                      <a:pt x="841" y="47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937313" y="3833450"/>
                <a:ext cx="50200" cy="28925"/>
              </a:xfrm>
              <a:custGeom>
                <a:avLst/>
                <a:gdLst/>
                <a:ahLst/>
                <a:cxnLst/>
                <a:rect l="l" t="t" r="r" b="b"/>
                <a:pathLst>
                  <a:path w="2008" h="1157" extrusionOk="0">
                    <a:moveTo>
                      <a:pt x="1004" y="0"/>
                    </a:moveTo>
                    <a:lnTo>
                      <a:pt x="1" y="574"/>
                    </a:lnTo>
                    <a:lnTo>
                      <a:pt x="1004" y="1157"/>
                    </a:lnTo>
                    <a:lnTo>
                      <a:pt x="2007" y="574"/>
                    </a:lnTo>
                    <a:lnTo>
                      <a:pt x="1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3937313" y="3847775"/>
                <a:ext cx="25125" cy="19150"/>
              </a:xfrm>
              <a:custGeom>
                <a:avLst/>
                <a:gdLst/>
                <a:ahLst/>
                <a:cxnLst/>
                <a:rect l="l" t="t" r="r" b="b"/>
                <a:pathLst>
                  <a:path w="1005" h="766" extrusionOk="0">
                    <a:moveTo>
                      <a:pt x="1" y="1"/>
                    </a:moveTo>
                    <a:lnTo>
                      <a:pt x="1" y="182"/>
                    </a:lnTo>
                    <a:lnTo>
                      <a:pt x="1004" y="765"/>
                    </a:lnTo>
                    <a:lnTo>
                      <a:pt x="1004" y="584"/>
                    </a:lnTo>
                    <a:lnTo>
                      <a:pt x="1" y="1"/>
                    </a:lnTo>
                    <a:close/>
                  </a:path>
                </a:pathLst>
              </a:custGeom>
              <a:solidFill>
                <a:srgbClr val="1B32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3962413" y="3847775"/>
                <a:ext cx="25100" cy="19150"/>
              </a:xfrm>
              <a:custGeom>
                <a:avLst/>
                <a:gdLst/>
                <a:ahLst/>
                <a:cxnLst/>
                <a:rect l="l" t="t" r="r" b="b"/>
                <a:pathLst>
                  <a:path w="1004" h="766" extrusionOk="0">
                    <a:moveTo>
                      <a:pt x="1003" y="1"/>
                    </a:moveTo>
                    <a:lnTo>
                      <a:pt x="0" y="584"/>
                    </a:lnTo>
                    <a:lnTo>
                      <a:pt x="0" y="765"/>
                    </a:lnTo>
                    <a:lnTo>
                      <a:pt x="1003" y="182"/>
                    </a:lnTo>
                    <a:lnTo>
                      <a:pt x="1003" y="1"/>
                    </a:lnTo>
                    <a:close/>
                  </a:path>
                </a:pathLst>
              </a:custGeom>
              <a:solidFill>
                <a:srgbClr val="112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970538" y="3866900"/>
                <a:ext cx="128050" cy="86975"/>
              </a:xfrm>
              <a:custGeom>
                <a:avLst/>
                <a:gdLst/>
                <a:ahLst/>
                <a:cxnLst/>
                <a:rect l="l" t="t" r="r" b="b"/>
                <a:pathLst>
                  <a:path w="5122" h="3479" extrusionOk="0">
                    <a:moveTo>
                      <a:pt x="0" y="0"/>
                    </a:moveTo>
                    <a:lnTo>
                      <a:pt x="0" y="526"/>
                    </a:lnTo>
                    <a:lnTo>
                      <a:pt x="5122" y="3478"/>
                    </a:lnTo>
                    <a:lnTo>
                      <a:pt x="5122" y="295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3970538" y="3864275"/>
                <a:ext cx="128050" cy="76450"/>
              </a:xfrm>
              <a:custGeom>
                <a:avLst/>
                <a:gdLst/>
                <a:ahLst/>
                <a:cxnLst/>
                <a:rect l="l" t="t" r="r" b="b"/>
                <a:pathLst>
                  <a:path w="5122" h="3058" extrusionOk="0">
                    <a:moveTo>
                      <a:pt x="172" y="0"/>
                    </a:moveTo>
                    <a:lnTo>
                      <a:pt x="0" y="105"/>
                    </a:lnTo>
                    <a:lnTo>
                      <a:pt x="5122" y="3058"/>
                    </a:lnTo>
                    <a:lnTo>
                      <a:pt x="5122" y="2867"/>
                    </a:lnTo>
                    <a:lnTo>
                      <a:pt x="1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4120063" y="3882650"/>
                <a:ext cx="102500" cy="72400"/>
              </a:xfrm>
              <a:custGeom>
                <a:avLst/>
                <a:gdLst/>
                <a:ahLst/>
                <a:cxnLst/>
                <a:rect l="l" t="t" r="r" b="b"/>
                <a:pathLst>
                  <a:path w="4100" h="2896" extrusionOk="0">
                    <a:moveTo>
                      <a:pt x="4100" y="1"/>
                    </a:moveTo>
                    <a:lnTo>
                      <a:pt x="1" y="2370"/>
                    </a:lnTo>
                    <a:lnTo>
                      <a:pt x="1" y="2896"/>
                    </a:lnTo>
                    <a:lnTo>
                      <a:pt x="4100" y="526"/>
                    </a:lnTo>
                    <a:lnTo>
                      <a:pt x="4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4120063" y="3880275"/>
                <a:ext cx="102500" cy="61650"/>
              </a:xfrm>
              <a:custGeom>
                <a:avLst/>
                <a:gdLst/>
                <a:ahLst/>
                <a:cxnLst/>
                <a:rect l="l" t="t" r="r" b="b"/>
                <a:pathLst>
                  <a:path w="4100" h="2466" extrusionOk="0">
                    <a:moveTo>
                      <a:pt x="3928" y="0"/>
                    </a:moveTo>
                    <a:lnTo>
                      <a:pt x="1" y="2274"/>
                    </a:lnTo>
                    <a:lnTo>
                      <a:pt x="1" y="2465"/>
                    </a:lnTo>
                    <a:lnTo>
                      <a:pt x="4100" y="96"/>
                    </a:lnTo>
                    <a:lnTo>
                      <a:pt x="3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4110738" y="3938325"/>
                <a:ext cx="21050" cy="92450"/>
              </a:xfrm>
              <a:custGeom>
                <a:avLst/>
                <a:gdLst/>
                <a:ahLst/>
                <a:cxnLst/>
                <a:rect l="l" t="t" r="r" b="b"/>
                <a:pathLst>
                  <a:path w="842" h="3698" extrusionOk="0">
                    <a:moveTo>
                      <a:pt x="842" y="0"/>
                    </a:moveTo>
                    <a:lnTo>
                      <a:pt x="1" y="487"/>
                    </a:lnTo>
                    <a:lnTo>
                      <a:pt x="1" y="3698"/>
                    </a:lnTo>
                    <a:lnTo>
                      <a:pt x="842" y="3220"/>
                    </a:lnTo>
                    <a:lnTo>
                      <a:pt x="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4090213" y="3938325"/>
                <a:ext cx="21050" cy="92450"/>
              </a:xfrm>
              <a:custGeom>
                <a:avLst/>
                <a:gdLst/>
                <a:ahLst/>
                <a:cxnLst/>
                <a:rect l="l" t="t" r="r" b="b"/>
                <a:pathLst>
                  <a:path w="842" h="3698" extrusionOk="0">
                    <a:moveTo>
                      <a:pt x="0" y="0"/>
                    </a:moveTo>
                    <a:lnTo>
                      <a:pt x="0" y="3220"/>
                    </a:lnTo>
                    <a:lnTo>
                      <a:pt x="841" y="3698"/>
                    </a:lnTo>
                    <a:lnTo>
                      <a:pt x="841" y="48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086138" y="3919925"/>
                <a:ext cx="50200" cy="28925"/>
              </a:xfrm>
              <a:custGeom>
                <a:avLst/>
                <a:gdLst/>
                <a:ahLst/>
                <a:cxnLst/>
                <a:rect l="l" t="t" r="r" b="b"/>
                <a:pathLst>
                  <a:path w="2008" h="1157" extrusionOk="0">
                    <a:moveTo>
                      <a:pt x="1004" y="0"/>
                    </a:moveTo>
                    <a:lnTo>
                      <a:pt x="1" y="583"/>
                    </a:lnTo>
                    <a:lnTo>
                      <a:pt x="1004" y="1157"/>
                    </a:lnTo>
                    <a:lnTo>
                      <a:pt x="2007" y="583"/>
                    </a:lnTo>
                    <a:lnTo>
                      <a:pt x="1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086138" y="3934500"/>
                <a:ext cx="25125" cy="18900"/>
              </a:xfrm>
              <a:custGeom>
                <a:avLst/>
                <a:gdLst/>
                <a:ahLst/>
                <a:cxnLst/>
                <a:rect l="l" t="t" r="r" b="b"/>
                <a:pathLst>
                  <a:path w="1005" h="756" extrusionOk="0">
                    <a:moveTo>
                      <a:pt x="1" y="0"/>
                    </a:moveTo>
                    <a:lnTo>
                      <a:pt x="1" y="172"/>
                    </a:lnTo>
                    <a:lnTo>
                      <a:pt x="1004" y="755"/>
                    </a:lnTo>
                    <a:lnTo>
                      <a:pt x="1004" y="574"/>
                    </a:lnTo>
                    <a:lnTo>
                      <a:pt x="1" y="0"/>
                    </a:lnTo>
                    <a:close/>
                  </a:path>
                </a:pathLst>
              </a:custGeom>
              <a:solidFill>
                <a:srgbClr val="1B32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111238" y="3934500"/>
                <a:ext cx="25100" cy="18900"/>
              </a:xfrm>
              <a:custGeom>
                <a:avLst/>
                <a:gdLst/>
                <a:ahLst/>
                <a:cxnLst/>
                <a:rect l="l" t="t" r="r" b="b"/>
                <a:pathLst>
                  <a:path w="1004" h="756" extrusionOk="0">
                    <a:moveTo>
                      <a:pt x="1003" y="0"/>
                    </a:moveTo>
                    <a:lnTo>
                      <a:pt x="0" y="574"/>
                    </a:lnTo>
                    <a:lnTo>
                      <a:pt x="0" y="755"/>
                    </a:lnTo>
                    <a:lnTo>
                      <a:pt x="1003" y="172"/>
                    </a:lnTo>
                    <a:lnTo>
                      <a:pt x="1003" y="0"/>
                    </a:lnTo>
                    <a:close/>
                  </a:path>
                </a:pathLst>
              </a:custGeom>
              <a:solidFill>
                <a:srgbClr val="112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443038" y="3684875"/>
                <a:ext cx="183250" cy="246050"/>
              </a:xfrm>
              <a:custGeom>
                <a:avLst/>
                <a:gdLst/>
                <a:ahLst/>
                <a:cxnLst/>
                <a:rect l="l" t="t" r="r" b="b"/>
                <a:pathLst>
                  <a:path w="7330" h="9842" extrusionOk="0">
                    <a:moveTo>
                      <a:pt x="7329" y="0"/>
                    </a:moveTo>
                    <a:lnTo>
                      <a:pt x="0" y="4204"/>
                    </a:lnTo>
                    <a:lnTo>
                      <a:pt x="0" y="9842"/>
                    </a:lnTo>
                    <a:lnTo>
                      <a:pt x="7329" y="5638"/>
                    </a:lnTo>
                    <a:lnTo>
                      <a:pt x="7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442788" y="3698725"/>
                <a:ext cx="175850" cy="224325"/>
              </a:xfrm>
              <a:custGeom>
                <a:avLst/>
                <a:gdLst/>
                <a:ahLst/>
                <a:cxnLst/>
                <a:rect l="l" t="t" r="r" b="b"/>
                <a:pathLst>
                  <a:path w="7034" h="8973" extrusionOk="0">
                    <a:moveTo>
                      <a:pt x="7033" y="0"/>
                    </a:moveTo>
                    <a:lnTo>
                      <a:pt x="1" y="4033"/>
                    </a:lnTo>
                    <a:lnTo>
                      <a:pt x="1" y="8973"/>
                    </a:lnTo>
                    <a:lnTo>
                      <a:pt x="7033" y="4940"/>
                    </a:lnTo>
                    <a:lnTo>
                      <a:pt x="70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478388" y="3748400"/>
                <a:ext cx="44450" cy="30600"/>
              </a:xfrm>
              <a:custGeom>
                <a:avLst/>
                <a:gdLst/>
                <a:ahLst/>
                <a:cxnLst/>
                <a:rect l="l" t="t" r="r" b="b"/>
                <a:pathLst>
                  <a:path w="1778" h="1224" extrusionOk="0">
                    <a:moveTo>
                      <a:pt x="1778" y="1"/>
                    </a:moveTo>
                    <a:lnTo>
                      <a:pt x="134" y="1004"/>
                    </a:lnTo>
                    <a:lnTo>
                      <a:pt x="1" y="1224"/>
                    </a:lnTo>
                    <a:lnTo>
                      <a:pt x="1596" y="316"/>
                    </a:lnTo>
                    <a:lnTo>
                      <a:pt x="1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442788" y="3756300"/>
                <a:ext cx="75525" cy="130675"/>
              </a:xfrm>
              <a:custGeom>
                <a:avLst/>
                <a:gdLst/>
                <a:ahLst/>
                <a:cxnLst/>
                <a:rect l="l" t="t" r="r" b="b"/>
                <a:pathLst>
                  <a:path w="3021" h="5227" extrusionOk="0">
                    <a:moveTo>
                      <a:pt x="3020" y="0"/>
                    </a:moveTo>
                    <a:lnTo>
                      <a:pt x="1425" y="908"/>
                    </a:lnTo>
                    <a:lnTo>
                      <a:pt x="1" y="3383"/>
                    </a:lnTo>
                    <a:lnTo>
                      <a:pt x="1" y="5227"/>
                    </a:lnTo>
                    <a:lnTo>
                      <a:pt x="3020"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442788" y="3923025"/>
                <a:ext cx="275" cy="7900"/>
              </a:xfrm>
              <a:custGeom>
                <a:avLst/>
                <a:gdLst/>
                <a:ahLst/>
                <a:cxnLst/>
                <a:rect l="l" t="t" r="r" b="b"/>
                <a:pathLst>
                  <a:path w="11" h="316" extrusionOk="0">
                    <a:moveTo>
                      <a:pt x="1" y="1"/>
                    </a:moveTo>
                    <a:lnTo>
                      <a:pt x="1" y="316"/>
                    </a:lnTo>
                    <a:lnTo>
                      <a:pt x="10" y="306"/>
                    </a:lnTo>
                    <a:lnTo>
                      <a:pt x="10" y="1"/>
                    </a:lnTo>
                    <a:close/>
                  </a:path>
                </a:pathLst>
              </a:custGeom>
              <a:solidFill>
                <a:srgbClr val="D5E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43038" y="3726425"/>
                <a:ext cx="117800" cy="204275"/>
              </a:xfrm>
              <a:custGeom>
                <a:avLst/>
                <a:gdLst/>
                <a:ahLst/>
                <a:cxnLst/>
                <a:rect l="l" t="t" r="r" b="b"/>
                <a:pathLst>
                  <a:path w="4712" h="8171" extrusionOk="0">
                    <a:moveTo>
                      <a:pt x="4711" y="1"/>
                    </a:moveTo>
                    <a:lnTo>
                      <a:pt x="3966" y="440"/>
                    </a:lnTo>
                    <a:lnTo>
                      <a:pt x="3784" y="746"/>
                    </a:lnTo>
                    <a:lnTo>
                      <a:pt x="4530" y="316"/>
                    </a:lnTo>
                    <a:lnTo>
                      <a:pt x="4711" y="1"/>
                    </a:lnTo>
                    <a:close/>
                    <a:moveTo>
                      <a:pt x="268" y="7702"/>
                    </a:moveTo>
                    <a:lnTo>
                      <a:pt x="0" y="7865"/>
                    </a:lnTo>
                    <a:lnTo>
                      <a:pt x="0" y="8170"/>
                    </a:lnTo>
                    <a:lnTo>
                      <a:pt x="268" y="770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442788" y="3734300"/>
                <a:ext cx="113500" cy="188750"/>
              </a:xfrm>
              <a:custGeom>
                <a:avLst/>
                <a:gdLst/>
                <a:ahLst/>
                <a:cxnLst/>
                <a:rect l="l" t="t" r="r" b="b"/>
                <a:pathLst>
                  <a:path w="4540" h="7550" extrusionOk="0">
                    <a:moveTo>
                      <a:pt x="4540" y="1"/>
                    </a:moveTo>
                    <a:lnTo>
                      <a:pt x="3794" y="431"/>
                    </a:lnTo>
                    <a:lnTo>
                      <a:pt x="1" y="7005"/>
                    </a:lnTo>
                    <a:lnTo>
                      <a:pt x="1" y="7550"/>
                    </a:lnTo>
                    <a:lnTo>
                      <a:pt x="10" y="7550"/>
                    </a:lnTo>
                    <a:lnTo>
                      <a:pt x="278" y="7387"/>
                    </a:lnTo>
                    <a:lnTo>
                      <a:pt x="4540"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459513" y="3714975"/>
                <a:ext cx="125675" cy="200900"/>
              </a:xfrm>
              <a:custGeom>
                <a:avLst/>
                <a:gdLst/>
                <a:ahLst/>
                <a:cxnLst/>
                <a:rect l="l" t="t" r="r" b="b"/>
                <a:pathLst>
                  <a:path w="5027" h="8036" extrusionOk="0">
                    <a:moveTo>
                      <a:pt x="5027" y="0"/>
                    </a:moveTo>
                    <a:lnTo>
                      <a:pt x="4444" y="344"/>
                    </a:lnTo>
                    <a:lnTo>
                      <a:pt x="4358" y="497"/>
                    </a:lnTo>
                    <a:lnTo>
                      <a:pt x="4358" y="497"/>
                    </a:lnTo>
                    <a:lnTo>
                      <a:pt x="4931" y="172"/>
                    </a:lnTo>
                    <a:lnTo>
                      <a:pt x="5027" y="0"/>
                    </a:lnTo>
                    <a:close/>
                    <a:moveTo>
                      <a:pt x="660" y="7558"/>
                    </a:moveTo>
                    <a:lnTo>
                      <a:pt x="87" y="7893"/>
                    </a:lnTo>
                    <a:lnTo>
                      <a:pt x="1" y="8036"/>
                    </a:lnTo>
                    <a:lnTo>
                      <a:pt x="498" y="7845"/>
                    </a:lnTo>
                    <a:lnTo>
                      <a:pt x="660" y="75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1663" y="3719275"/>
                <a:ext cx="121150" cy="193025"/>
              </a:xfrm>
              <a:custGeom>
                <a:avLst/>
                <a:gdLst/>
                <a:ahLst/>
                <a:cxnLst/>
                <a:rect l="l" t="t" r="r" b="b"/>
                <a:pathLst>
                  <a:path w="4846" h="7721" extrusionOk="0">
                    <a:moveTo>
                      <a:pt x="4845" y="0"/>
                    </a:moveTo>
                    <a:lnTo>
                      <a:pt x="4272" y="325"/>
                    </a:lnTo>
                    <a:lnTo>
                      <a:pt x="1" y="7721"/>
                    </a:lnTo>
                    <a:lnTo>
                      <a:pt x="574" y="7386"/>
                    </a:lnTo>
                    <a:lnTo>
                      <a:pt x="4845" y="0"/>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529513" y="3740525"/>
                <a:ext cx="6950" cy="139525"/>
              </a:xfrm>
              <a:custGeom>
                <a:avLst/>
                <a:gdLst/>
                <a:ahLst/>
                <a:cxnLst/>
                <a:rect l="l" t="t" r="r" b="b"/>
                <a:pathLst>
                  <a:path w="278" h="5581" extrusionOk="0">
                    <a:moveTo>
                      <a:pt x="277" y="0"/>
                    </a:moveTo>
                    <a:lnTo>
                      <a:pt x="0" y="163"/>
                    </a:lnTo>
                    <a:lnTo>
                      <a:pt x="0" y="5581"/>
                    </a:lnTo>
                    <a:lnTo>
                      <a:pt x="277" y="5418"/>
                    </a:lnTo>
                    <a:lnTo>
                      <a:pt x="2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626013" y="3680800"/>
                <a:ext cx="7200" cy="149325"/>
              </a:xfrm>
              <a:custGeom>
                <a:avLst/>
                <a:gdLst/>
                <a:ahLst/>
                <a:cxnLst/>
                <a:rect l="l" t="t" r="r" b="b"/>
                <a:pathLst>
                  <a:path w="288" h="5973" extrusionOk="0">
                    <a:moveTo>
                      <a:pt x="287" y="1"/>
                    </a:moveTo>
                    <a:lnTo>
                      <a:pt x="10" y="163"/>
                    </a:lnTo>
                    <a:lnTo>
                      <a:pt x="1" y="5801"/>
                    </a:lnTo>
                    <a:lnTo>
                      <a:pt x="287" y="5973"/>
                    </a:lnTo>
                    <a:lnTo>
                      <a:pt x="287" y="1"/>
                    </a:lnTo>
                    <a:close/>
                  </a:path>
                </a:pathLst>
              </a:custGeom>
              <a:solidFill>
                <a:srgbClr val="6EA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42788" y="3825800"/>
                <a:ext cx="190425" cy="113250"/>
              </a:xfrm>
              <a:custGeom>
                <a:avLst/>
                <a:gdLst/>
                <a:ahLst/>
                <a:cxnLst/>
                <a:rect l="l" t="t" r="r" b="b"/>
                <a:pathLst>
                  <a:path w="7617" h="4530" extrusionOk="0">
                    <a:moveTo>
                      <a:pt x="7330" y="1"/>
                    </a:moveTo>
                    <a:lnTo>
                      <a:pt x="1" y="4205"/>
                    </a:lnTo>
                    <a:lnTo>
                      <a:pt x="10" y="4530"/>
                    </a:lnTo>
                    <a:lnTo>
                      <a:pt x="7616" y="173"/>
                    </a:lnTo>
                    <a:lnTo>
                      <a:pt x="7330" y="1"/>
                    </a:lnTo>
                    <a:close/>
                  </a:path>
                </a:pathLst>
              </a:custGeom>
              <a:solidFill>
                <a:srgbClr val="86B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724188" y="3525050"/>
                <a:ext cx="183500" cy="246075"/>
              </a:xfrm>
              <a:custGeom>
                <a:avLst/>
                <a:gdLst/>
                <a:ahLst/>
                <a:cxnLst/>
                <a:rect l="l" t="t" r="r" b="b"/>
                <a:pathLst>
                  <a:path w="7340" h="9843" extrusionOk="0">
                    <a:moveTo>
                      <a:pt x="7339" y="1"/>
                    </a:moveTo>
                    <a:lnTo>
                      <a:pt x="1" y="4214"/>
                    </a:lnTo>
                    <a:lnTo>
                      <a:pt x="1" y="9842"/>
                    </a:lnTo>
                    <a:lnTo>
                      <a:pt x="7339" y="5638"/>
                    </a:lnTo>
                    <a:lnTo>
                      <a:pt x="73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723963" y="3538900"/>
                <a:ext cx="175825" cy="224350"/>
              </a:xfrm>
              <a:custGeom>
                <a:avLst/>
                <a:gdLst/>
                <a:ahLst/>
                <a:cxnLst/>
                <a:rect l="l" t="t" r="r" b="b"/>
                <a:pathLst>
                  <a:path w="7033" h="8974" extrusionOk="0">
                    <a:moveTo>
                      <a:pt x="7033" y="1"/>
                    </a:moveTo>
                    <a:lnTo>
                      <a:pt x="0" y="4033"/>
                    </a:lnTo>
                    <a:lnTo>
                      <a:pt x="0" y="8973"/>
                    </a:lnTo>
                    <a:lnTo>
                      <a:pt x="7033" y="4941"/>
                    </a:lnTo>
                    <a:lnTo>
                      <a:pt x="7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759563" y="3588600"/>
                <a:ext cx="44450" cy="30600"/>
              </a:xfrm>
              <a:custGeom>
                <a:avLst/>
                <a:gdLst/>
                <a:ahLst/>
                <a:cxnLst/>
                <a:rect l="l" t="t" r="r" b="b"/>
                <a:pathLst>
                  <a:path w="1778" h="1224" extrusionOk="0">
                    <a:moveTo>
                      <a:pt x="1777" y="0"/>
                    </a:moveTo>
                    <a:lnTo>
                      <a:pt x="134" y="1004"/>
                    </a:lnTo>
                    <a:lnTo>
                      <a:pt x="0" y="1223"/>
                    </a:lnTo>
                    <a:lnTo>
                      <a:pt x="1596" y="316"/>
                    </a:lnTo>
                    <a:lnTo>
                      <a:pt x="17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723963" y="3596475"/>
                <a:ext cx="75500" cy="130700"/>
              </a:xfrm>
              <a:custGeom>
                <a:avLst/>
                <a:gdLst/>
                <a:ahLst/>
                <a:cxnLst/>
                <a:rect l="l" t="t" r="r" b="b"/>
                <a:pathLst>
                  <a:path w="3020" h="5228" extrusionOk="0">
                    <a:moveTo>
                      <a:pt x="3020" y="1"/>
                    </a:moveTo>
                    <a:lnTo>
                      <a:pt x="1424" y="908"/>
                    </a:lnTo>
                    <a:lnTo>
                      <a:pt x="0" y="3383"/>
                    </a:lnTo>
                    <a:lnTo>
                      <a:pt x="0" y="5227"/>
                    </a:lnTo>
                    <a:lnTo>
                      <a:pt x="3020"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723963" y="3763225"/>
                <a:ext cx="250" cy="7900"/>
              </a:xfrm>
              <a:custGeom>
                <a:avLst/>
                <a:gdLst/>
                <a:ahLst/>
                <a:cxnLst/>
                <a:rect l="l" t="t" r="r" b="b"/>
                <a:pathLst>
                  <a:path w="10" h="316" extrusionOk="0">
                    <a:moveTo>
                      <a:pt x="0" y="0"/>
                    </a:moveTo>
                    <a:lnTo>
                      <a:pt x="0" y="315"/>
                    </a:lnTo>
                    <a:lnTo>
                      <a:pt x="10" y="306"/>
                    </a:lnTo>
                    <a:lnTo>
                      <a:pt x="10" y="0"/>
                    </a:lnTo>
                    <a:close/>
                  </a:path>
                </a:pathLst>
              </a:custGeom>
              <a:solidFill>
                <a:srgbClr val="D5E8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724188" y="3566625"/>
                <a:ext cx="117800" cy="204250"/>
              </a:xfrm>
              <a:custGeom>
                <a:avLst/>
                <a:gdLst/>
                <a:ahLst/>
                <a:cxnLst/>
                <a:rect l="l" t="t" r="r" b="b"/>
                <a:pathLst>
                  <a:path w="4712" h="8170" extrusionOk="0">
                    <a:moveTo>
                      <a:pt x="4712" y="0"/>
                    </a:moveTo>
                    <a:lnTo>
                      <a:pt x="3966" y="440"/>
                    </a:lnTo>
                    <a:lnTo>
                      <a:pt x="3794" y="746"/>
                    </a:lnTo>
                    <a:lnTo>
                      <a:pt x="4530" y="316"/>
                    </a:lnTo>
                    <a:lnTo>
                      <a:pt x="4712" y="0"/>
                    </a:lnTo>
                    <a:close/>
                    <a:moveTo>
                      <a:pt x="268" y="7711"/>
                    </a:moveTo>
                    <a:lnTo>
                      <a:pt x="1" y="7864"/>
                    </a:lnTo>
                    <a:lnTo>
                      <a:pt x="1" y="8170"/>
                    </a:lnTo>
                    <a:lnTo>
                      <a:pt x="268" y="771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723963" y="3574500"/>
                <a:ext cx="113500" cy="188750"/>
              </a:xfrm>
              <a:custGeom>
                <a:avLst/>
                <a:gdLst/>
                <a:ahLst/>
                <a:cxnLst/>
                <a:rect l="l" t="t" r="r" b="b"/>
                <a:pathLst>
                  <a:path w="4540" h="7550" extrusionOk="0">
                    <a:moveTo>
                      <a:pt x="4539" y="1"/>
                    </a:moveTo>
                    <a:lnTo>
                      <a:pt x="3803" y="431"/>
                    </a:lnTo>
                    <a:lnTo>
                      <a:pt x="0" y="7005"/>
                    </a:lnTo>
                    <a:lnTo>
                      <a:pt x="0" y="7549"/>
                    </a:lnTo>
                    <a:lnTo>
                      <a:pt x="10" y="7549"/>
                    </a:lnTo>
                    <a:lnTo>
                      <a:pt x="277" y="7396"/>
                    </a:lnTo>
                    <a:lnTo>
                      <a:pt x="4539"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740688" y="3555150"/>
                <a:ext cx="125675" cy="200925"/>
              </a:xfrm>
              <a:custGeom>
                <a:avLst/>
                <a:gdLst/>
                <a:ahLst/>
                <a:cxnLst/>
                <a:rect l="l" t="t" r="r" b="b"/>
                <a:pathLst>
                  <a:path w="5027" h="8037" extrusionOk="0">
                    <a:moveTo>
                      <a:pt x="5026" y="1"/>
                    </a:moveTo>
                    <a:lnTo>
                      <a:pt x="4443" y="345"/>
                    </a:lnTo>
                    <a:lnTo>
                      <a:pt x="4357" y="497"/>
                    </a:lnTo>
                    <a:lnTo>
                      <a:pt x="4357" y="497"/>
                    </a:lnTo>
                    <a:lnTo>
                      <a:pt x="4931" y="173"/>
                    </a:lnTo>
                    <a:lnTo>
                      <a:pt x="5026" y="1"/>
                    </a:lnTo>
                    <a:close/>
                    <a:moveTo>
                      <a:pt x="669" y="7559"/>
                    </a:moveTo>
                    <a:lnTo>
                      <a:pt x="86" y="7893"/>
                    </a:lnTo>
                    <a:lnTo>
                      <a:pt x="0" y="8037"/>
                    </a:lnTo>
                    <a:lnTo>
                      <a:pt x="497" y="7845"/>
                    </a:lnTo>
                    <a:lnTo>
                      <a:pt x="669" y="755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742838" y="3559450"/>
                <a:ext cx="121125" cy="193050"/>
              </a:xfrm>
              <a:custGeom>
                <a:avLst/>
                <a:gdLst/>
                <a:ahLst/>
                <a:cxnLst/>
                <a:rect l="l" t="t" r="r" b="b"/>
                <a:pathLst>
                  <a:path w="4845" h="7722" extrusionOk="0">
                    <a:moveTo>
                      <a:pt x="4845" y="1"/>
                    </a:moveTo>
                    <a:lnTo>
                      <a:pt x="4271" y="325"/>
                    </a:lnTo>
                    <a:lnTo>
                      <a:pt x="0" y="7721"/>
                    </a:lnTo>
                    <a:lnTo>
                      <a:pt x="583" y="7387"/>
                    </a:lnTo>
                    <a:lnTo>
                      <a:pt x="4845" y="1"/>
                    </a:lnTo>
                    <a:close/>
                  </a:path>
                </a:pathLst>
              </a:custGeom>
              <a:solidFill>
                <a:srgbClr val="82D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810663" y="3580700"/>
                <a:ext cx="6950" cy="139550"/>
              </a:xfrm>
              <a:custGeom>
                <a:avLst/>
                <a:gdLst/>
                <a:ahLst/>
                <a:cxnLst/>
                <a:rect l="l" t="t" r="r" b="b"/>
                <a:pathLst>
                  <a:path w="278" h="5582" extrusionOk="0">
                    <a:moveTo>
                      <a:pt x="278" y="1"/>
                    </a:moveTo>
                    <a:lnTo>
                      <a:pt x="1" y="163"/>
                    </a:lnTo>
                    <a:lnTo>
                      <a:pt x="1" y="5581"/>
                    </a:lnTo>
                    <a:lnTo>
                      <a:pt x="278" y="5419"/>
                    </a:lnTo>
                    <a:lnTo>
                      <a:pt x="2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907188" y="3521000"/>
                <a:ext cx="7175" cy="149325"/>
              </a:xfrm>
              <a:custGeom>
                <a:avLst/>
                <a:gdLst/>
                <a:ahLst/>
                <a:cxnLst/>
                <a:rect l="l" t="t" r="r" b="b"/>
                <a:pathLst>
                  <a:path w="287" h="5973" extrusionOk="0">
                    <a:moveTo>
                      <a:pt x="287" y="0"/>
                    </a:moveTo>
                    <a:lnTo>
                      <a:pt x="19" y="163"/>
                    </a:lnTo>
                    <a:lnTo>
                      <a:pt x="0" y="5810"/>
                    </a:lnTo>
                    <a:lnTo>
                      <a:pt x="287" y="5972"/>
                    </a:lnTo>
                    <a:lnTo>
                      <a:pt x="287" y="0"/>
                    </a:lnTo>
                    <a:close/>
                  </a:path>
                </a:pathLst>
              </a:custGeom>
              <a:solidFill>
                <a:srgbClr val="6EA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723963" y="3666225"/>
                <a:ext cx="190400" cy="113025"/>
              </a:xfrm>
              <a:custGeom>
                <a:avLst/>
                <a:gdLst/>
                <a:ahLst/>
                <a:cxnLst/>
                <a:rect l="l" t="t" r="r" b="b"/>
                <a:pathLst>
                  <a:path w="7616" h="4521" extrusionOk="0">
                    <a:moveTo>
                      <a:pt x="7329" y="1"/>
                    </a:moveTo>
                    <a:lnTo>
                      <a:pt x="0" y="4195"/>
                    </a:lnTo>
                    <a:lnTo>
                      <a:pt x="10" y="4520"/>
                    </a:lnTo>
                    <a:lnTo>
                      <a:pt x="7616" y="163"/>
                    </a:lnTo>
                    <a:lnTo>
                      <a:pt x="7329" y="1"/>
                    </a:lnTo>
                    <a:close/>
                  </a:path>
                </a:pathLst>
              </a:custGeom>
              <a:solidFill>
                <a:srgbClr val="86B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410063" y="4059200"/>
                <a:ext cx="262325" cy="378650"/>
              </a:xfrm>
              <a:custGeom>
                <a:avLst/>
                <a:gdLst/>
                <a:ahLst/>
                <a:cxnLst/>
                <a:rect l="l" t="t" r="r" b="b"/>
                <a:pathLst>
                  <a:path w="10493" h="15146" extrusionOk="0">
                    <a:moveTo>
                      <a:pt x="1" y="0"/>
                    </a:moveTo>
                    <a:lnTo>
                      <a:pt x="1" y="8925"/>
                    </a:lnTo>
                    <a:lnTo>
                      <a:pt x="10492" y="15145"/>
                    </a:lnTo>
                    <a:lnTo>
                      <a:pt x="10492" y="621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410063" y="4059200"/>
                <a:ext cx="262325" cy="165550"/>
              </a:xfrm>
              <a:custGeom>
                <a:avLst/>
                <a:gdLst/>
                <a:ahLst/>
                <a:cxnLst/>
                <a:rect l="l" t="t" r="r" b="b"/>
                <a:pathLst>
                  <a:path w="10493" h="6622" extrusionOk="0">
                    <a:moveTo>
                      <a:pt x="1" y="0"/>
                    </a:moveTo>
                    <a:lnTo>
                      <a:pt x="1" y="411"/>
                    </a:lnTo>
                    <a:lnTo>
                      <a:pt x="10492" y="6622"/>
                    </a:lnTo>
                    <a:lnTo>
                      <a:pt x="10492" y="621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410063" y="4083800"/>
                <a:ext cx="262325" cy="165800"/>
              </a:xfrm>
              <a:custGeom>
                <a:avLst/>
                <a:gdLst/>
                <a:ahLst/>
                <a:cxnLst/>
                <a:rect l="l" t="t" r="r" b="b"/>
                <a:pathLst>
                  <a:path w="10493" h="6632" extrusionOk="0">
                    <a:moveTo>
                      <a:pt x="1" y="0"/>
                    </a:moveTo>
                    <a:lnTo>
                      <a:pt x="1" y="411"/>
                    </a:lnTo>
                    <a:lnTo>
                      <a:pt x="10492" y="6632"/>
                    </a:lnTo>
                    <a:lnTo>
                      <a:pt x="10492" y="622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410063" y="4108625"/>
                <a:ext cx="262325" cy="165825"/>
              </a:xfrm>
              <a:custGeom>
                <a:avLst/>
                <a:gdLst/>
                <a:ahLst/>
                <a:cxnLst/>
                <a:rect l="l" t="t" r="r" b="b"/>
                <a:pathLst>
                  <a:path w="10493" h="6633" extrusionOk="0">
                    <a:moveTo>
                      <a:pt x="1" y="1"/>
                    </a:moveTo>
                    <a:lnTo>
                      <a:pt x="1" y="412"/>
                    </a:lnTo>
                    <a:lnTo>
                      <a:pt x="10492" y="6632"/>
                    </a:lnTo>
                    <a:lnTo>
                      <a:pt x="10492" y="622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410063" y="4133475"/>
                <a:ext cx="262325" cy="165575"/>
              </a:xfrm>
              <a:custGeom>
                <a:avLst/>
                <a:gdLst/>
                <a:ahLst/>
                <a:cxnLst/>
                <a:rect l="l" t="t" r="r" b="b"/>
                <a:pathLst>
                  <a:path w="10493" h="6623" extrusionOk="0">
                    <a:moveTo>
                      <a:pt x="1" y="1"/>
                    </a:moveTo>
                    <a:lnTo>
                      <a:pt x="1" y="412"/>
                    </a:lnTo>
                    <a:lnTo>
                      <a:pt x="10492" y="6622"/>
                    </a:lnTo>
                    <a:lnTo>
                      <a:pt x="10492" y="621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410063" y="4158325"/>
                <a:ext cx="262325" cy="165575"/>
              </a:xfrm>
              <a:custGeom>
                <a:avLst/>
                <a:gdLst/>
                <a:ahLst/>
                <a:cxnLst/>
                <a:rect l="l" t="t" r="r" b="b"/>
                <a:pathLst>
                  <a:path w="10493" h="6623" extrusionOk="0">
                    <a:moveTo>
                      <a:pt x="1" y="0"/>
                    </a:moveTo>
                    <a:lnTo>
                      <a:pt x="1" y="411"/>
                    </a:lnTo>
                    <a:lnTo>
                      <a:pt x="10492" y="6622"/>
                    </a:lnTo>
                    <a:lnTo>
                      <a:pt x="10492" y="621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410063" y="4182925"/>
                <a:ext cx="262325" cy="165800"/>
              </a:xfrm>
              <a:custGeom>
                <a:avLst/>
                <a:gdLst/>
                <a:ahLst/>
                <a:cxnLst/>
                <a:rect l="l" t="t" r="r" b="b"/>
                <a:pathLst>
                  <a:path w="10493" h="6632" extrusionOk="0">
                    <a:moveTo>
                      <a:pt x="1" y="1"/>
                    </a:moveTo>
                    <a:lnTo>
                      <a:pt x="1" y="412"/>
                    </a:lnTo>
                    <a:lnTo>
                      <a:pt x="10492" y="6632"/>
                    </a:lnTo>
                    <a:lnTo>
                      <a:pt x="10492" y="622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410063" y="4207775"/>
                <a:ext cx="262325" cy="165800"/>
              </a:xfrm>
              <a:custGeom>
                <a:avLst/>
                <a:gdLst/>
                <a:ahLst/>
                <a:cxnLst/>
                <a:rect l="l" t="t" r="r" b="b"/>
                <a:pathLst>
                  <a:path w="10493" h="6632" extrusionOk="0">
                    <a:moveTo>
                      <a:pt x="1" y="0"/>
                    </a:moveTo>
                    <a:lnTo>
                      <a:pt x="1" y="411"/>
                    </a:lnTo>
                    <a:lnTo>
                      <a:pt x="10492" y="6632"/>
                    </a:lnTo>
                    <a:lnTo>
                      <a:pt x="10492" y="622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410063" y="4232625"/>
                <a:ext cx="262325" cy="165550"/>
              </a:xfrm>
              <a:custGeom>
                <a:avLst/>
                <a:gdLst/>
                <a:ahLst/>
                <a:cxnLst/>
                <a:rect l="l" t="t" r="r" b="b"/>
                <a:pathLst>
                  <a:path w="10493" h="6622" extrusionOk="0">
                    <a:moveTo>
                      <a:pt x="1" y="0"/>
                    </a:moveTo>
                    <a:lnTo>
                      <a:pt x="1" y="411"/>
                    </a:lnTo>
                    <a:lnTo>
                      <a:pt x="10492" y="6622"/>
                    </a:lnTo>
                    <a:lnTo>
                      <a:pt x="10492" y="621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410063" y="4259850"/>
                <a:ext cx="262325" cy="165575"/>
              </a:xfrm>
              <a:custGeom>
                <a:avLst/>
                <a:gdLst/>
                <a:ahLst/>
                <a:cxnLst/>
                <a:rect l="l" t="t" r="r" b="b"/>
                <a:pathLst>
                  <a:path w="10493" h="6623" extrusionOk="0">
                    <a:moveTo>
                      <a:pt x="1" y="0"/>
                    </a:moveTo>
                    <a:lnTo>
                      <a:pt x="1" y="402"/>
                    </a:lnTo>
                    <a:lnTo>
                      <a:pt x="10492" y="6622"/>
                    </a:lnTo>
                    <a:lnTo>
                      <a:pt x="10492" y="621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402913" y="4054650"/>
                <a:ext cx="9800" cy="234850"/>
              </a:xfrm>
              <a:custGeom>
                <a:avLst/>
                <a:gdLst/>
                <a:ahLst/>
                <a:cxnLst/>
                <a:rect l="l" t="t" r="r" b="b"/>
                <a:pathLst>
                  <a:path w="392" h="9394" extrusionOk="0">
                    <a:moveTo>
                      <a:pt x="0" y="1"/>
                    </a:moveTo>
                    <a:lnTo>
                      <a:pt x="0" y="9393"/>
                    </a:lnTo>
                    <a:lnTo>
                      <a:pt x="392" y="9164"/>
                    </a:lnTo>
                    <a:lnTo>
                      <a:pt x="392" y="239"/>
                    </a:lnTo>
                    <a:lnTo>
                      <a:pt x="0" y="1"/>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4372813" y="4034900"/>
                <a:ext cx="7900" cy="11650"/>
              </a:xfrm>
              <a:custGeom>
                <a:avLst/>
                <a:gdLst/>
                <a:ahLst/>
                <a:cxnLst/>
                <a:rect l="l" t="t" r="r" b="b"/>
                <a:pathLst>
                  <a:path w="316" h="466" extrusionOk="0">
                    <a:moveTo>
                      <a:pt x="103" y="1"/>
                    </a:moveTo>
                    <a:cubicBezTo>
                      <a:pt x="91" y="1"/>
                      <a:pt x="79" y="3"/>
                      <a:pt x="67" y="7"/>
                    </a:cubicBezTo>
                    <a:lnTo>
                      <a:pt x="0" y="45"/>
                    </a:lnTo>
                    <a:lnTo>
                      <a:pt x="19" y="93"/>
                    </a:lnTo>
                    <a:lnTo>
                      <a:pt x="19" y="131"/>
                    </a:lnTo>
                    <a:cubicBezTo>
                      <a:pt x="19" y="236"/>
                      <a:pt x="77" y="351"/>
                      <a:pt x="153" y="408"/>
                    </a:cubicBezTo>
                    <a:lnTo>
                      <a:pt x="182" y="466"/>
                    </a:lnTo>
                    <a:lnTo>
                      <a:pt x="258" y="418"/>
                    </a:lnTo>
                    <a:cubicBezTo>
                      <a:pt x="296" y="399"/>
                      <a:pt x="315" y="361"/>
                      <a:pt x="315" y="294"/>
                    </a:cubicBezTo>
                    <a:cubicBezTo>
                      <a:pt x="315" y="189"/>
                      <a:pt x="249" y="64"/>
                      <a:pt x="163" y="17"/>
                    </a:cubicBezTo>
                    <a:cubicBezTo>
                      <a:pt x="140" y="5"/>
                      <a:pt x="121" y="1"/>
                      <a:pt x="103" y="1"/>
                    </a:cubicBez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371363" y="4035800"/>
                <a:ext cx="7425" cy="10750"/>
              </a:xfrm>
              <a:custGeom>
                <a:avLst/>
                <a:gdLst/>
                <a:ahLst/>
                <a:cxnLst/>
                <a:rect l="l" t="t" r="r" b="b"/>
                <a:pathLst>
                  <a:path w="297" h="430" extrusionOk="0">
                    <a:moveTo>
                      <a:pt x="91" y="0"/>
                    </a:moveTo>
                    <a:cubicBezTo>
                      <a:pt x="37" y="0"/>
                      <a:pt x="1" y="49"/>
                      <a:pt x="1" y="133"/>
                    </a:cubicBezTo>
                    <a:cubicBezTo>
                      <a:pt x="1" y="239"/>
                      <a:pt x="68" y="363"/>
                      <a:pt x="154" y="411"/>
                    </a:cubicBezTo>
                    <a:cubicBezTo>
                      <a:pt x="174" y="423"/>
                      <a:pt x="193" y="429"/>
                      <a:pt x="211" y="429"/>
                    </a:cubicBezTo>
                    <a:cubicBezTo>
                      <a:pt x="261" y="429"/>
                      <a:pt x="297" y="383"/>
                      <a:pt x="297" y="305"/>
                    </a:cubicBezTo>
                    <a:cubicBezTo>
                      <a:pt x="297" y="191"/>
                      <a:pt x="230" y="67"/>
                      <a:pt x="154" y="19"/>
                    </a:cubicBezTo>
                    <a:cubicBezTo>
                      <a:pt x="131" y="6"/>
                      <a:pt x="110"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341988" y="4039850"/>
                <a:ext cx="33950" cy="24375"/>
              </a:xfrm>
              <a:custGeom>
                <a:avLst/>
                <a:gdLst/>
                <a:ahLst/>
                <a:cxnLst/>
                <a:rect l="l" t="t" r="r" b="b"/>
                <a:pathLst>
                  <a:path w="1358" h="975" extrusionOk="0">
                    <a:moveTo>
                      <a:pt x="1281" y="0"/>
                    </a:moveTo>
                    <a:cubicBezTo>
                      <a:pt x="1243" y="29"/>
                      <a:pt x="813" y="277"/>
                      <a:pt x="631" y="373"/>
                    </a:cubicBezTo>
                    <a:cubicBezTo>
                      <a:pt x="602" y="392"/>
                      <a:pt x="583" y="401"/>
                      <a:pt x="564" y="421"/>
                    </a:cubicBezTo>
                    <a:cubicBezTo>
                      <a:pt x="411" y="497"/>
                      <a:pt x="316" y="545"/>
                      <a:pt x="268" y="726"/>
                    </a:cubicBezTo>
                    <a:cubicBezTo>
                      <a:pt x="249" y="803"/>
                      <a:pt x="192" y="831"/>
                      <a:pt x="153" y="831"/>
                    </a:cubicBezTo>
                    <a:cubicBezTo>
                      <a:pt x="144" y="831"/>
                      <a:pt x="134" y="831"/>
                      <a:pt x="134" y="812"/>
                    </a:cubicBezTo>
                    <a:lnTo>
                      <a:pt x="134" y="354"/>
                    </a:lnTo>
                    <a:lnTo>
                      <a:pt x="0" y="354"/>
                    </a:lnTo>
                    <a:lnTo>
                      <a:pt x="0" y="812"/>
                    </a:lnTo>
                    <a:cubicBezTo>
                      <a:pt x="0" y="898"/>
                      <a:pt x="48" y="956"/>
                      <a:pt x="134" y="975"/>
                    </a:cubicBezTo>
                    <a:lnTo>
                      <a:pt x="153" y="975"/>
                    </a:lnTo>
                    <a:cubicBezTo>
                      <a:pt x="258" y="975"/>
                      <a:pt x="373" y="898"/>
                      <a:pt x="402" y="764"/>
                    </a:cubicBezTo>
                    <a:cubicBezTo>
                      <a:pt x="430" y="640"/>
                      <a:pt x="488" y="612"/>
                      <a:pt x="622" y="535"/>
                    </a:cubicBezTo>
                    <a:cubicBezTo>
                      <a:pt x="650" y="526"/>
                      <a:pt x="669" y="516"/>
                      <a:pt x="698" y="497"/>
                    </a:cubicBezTo>
                    <a:cubicBezTo>
                      <a:pt x="889" y="392"/>
                      <a:pt x="1338" y="134"/>
                      <a:pt x="1348" y="124"/>
                    </a:cubicBezTo>
                    <a:cubicBezTo>
                      <a:pt x="1357" y="124"/>
                      <a:pt x="1357" y="105"/>
                      <a:pt x="1357" y="86"/>
                    </a:cubicBezTo>
                    <a:cubicBezTo>
                      <a:pt x="1357" y="57"/>
                      <a:pt x="1338" y="19"/>
                      <a:pt x="1319" y="0"/>
                    </a:cubicBez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4316913" y="4008775"/>
                <a:ext cx="53525" cy="52600"/>
              </a:xfrm>
              <a:custGeom>
                <a:avLst/>
                <a:gdLst/>
                <a:ahLst/>
                <a:cxnLst/>
                <a:rect l="l" t="t" r="r" b="b"/>
                <a:pathLst>
                  <a:path w="2141" h="2104" extrusionOk="0">
                    <a:moveTo>
                      <a:pt x="1472" y="1"/>
                    </a:moveTo>
                    <a:cubicBezTo>
                      <a:pt x="1453" y="1"/>
                      <a:pt x="1433" y="1"/>
                      <a:pt x="1414" y="10"/>
                    </a:cubicBezTo>
                    <a:lnTo>
                      <a:pt x="0" y="823"/>
                    </a:lnTo>
                    <a:lnTo>
                      <a:pt x="650" y="2103"/>
                    </a:lnTo>
                    <a:lnTo>
                      <a:pt x="2074" y="1291"/>
                    </a:lnTo>
                    <a:cubicBezTo>
                      <a:pt x="2083" y="1281"/>
                      <a:pt x="2102" y="1272"/>
                      <a:pt x="2112" y="1253"/>
                    </a:cubicBezTo>
                    <a:cubicBezTo>
                      <a:pt x="2131" y="1234"/>
                      <a:pt x="2141" y="1205"/>
                      <a:pt x="2141" y="1167"/>
                    </a:cubicBezTo>
                    <a:lnTo>
                      <a:pt x="2141" y="526"/>
                    </a:lnTo>
                    <a:cubicBezTo>
                      <a:pt x="2141" y="440"/>
                      <a:pt x="2083" y="335"/>
                      <a:pt x="2007" y="288"/>
                    </a:cubicBezTo>
                    <a:lnTo>
                      <a:pt x="1529" y="20"/>
                    </a:lnTo>
                    <a:cubicBezTo>
                      <a:pt x="1510" y="1"/>
                      <a:pt x="1491" y="1"/>
                      <a:pt x="14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4336488" y="4021450"/>
                <a:ext cx="33950" cy="35625"/>
              </a:xfrm>
              <a:custGeom>
                <a:avLst/>
                <a:gdLst/>
                <a:ahLst/>
                <a:cxnLst/>
                <a:rect l="l" t="t" r="r" b="b"/>
                <a:pathLst>
                  <a:path w="1358" h="1425" extrusionOk="0">
                    <a:moveTo>
                      <a:pt x="1358" y="0"/>
                    </a:moveTo>
                    <a:lnTo>
                      <a:pt x="1" y="774"/>
                    </a:lnTo>
                    <a:lnTo>
                      <a:pt x="1" y="1424"/>
                    </a:lnTo>
                    <a:lnTo>
                      <a:pt x="1358" y="650"/>
                    </a:lnTo>
                    <a:lnTo>
                      <a:pt x="1358"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4333388" y="4037200"/>
                <a:ext cx="5275" cy="23925"/>
              </a:xfrm>
              <a:custGeom>
                <a:avLst/>
                <a:gdLst/>
                <a:ahLst/>
                <a:cxnLst/>
                <a:rect l="l" t="t" r="r" b="b"/>
                <a:pathLst>
                  <a:path w="211" h="957" extrusionOk="0">
                    <a:moveTo>
                      <a:pt x="211" y="1"/>
                    </a:moveTo>
                    <a:lnTo>
                      <a:pt x="0" y="49"/>
                    </a:lnTo>
                    <a:lnTo>
                      <a:pt x="0" y="956"/>
                    </a:lnTo>
                    <a:lnTo>
                      <a:pt x="211" y="842"/>
                    </a:lnTo>
                    <a:lnTo>
                      <a:pt x="211" y="1"/>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4315463" y="4029100"/>
                <a:ext cx="19375" cy="32500"/>
              </a:xfrm>
              <a:custGeom>
                <a:avLst/>
                <a:gdLst/>
                <a:ahLst/>
                <a:cxnLst/>
                <a:rect l="l" t="t" r="r" b="b"/>
                <a:pathLst>
                  <a:path w="775" h="1300" extrusionOk="0">
                    <a:moveTo>
                      <a:pt x="106" y="0"/>
                    </a:moveTo>
                    <a:cubicBezTo>
                      <a:pt x="58" y="0"/>
                      <a:pt x="1" y="38"/>
                      <a:pt x="1" y="134"/>
                    </a:cubicBezTo>
                    <a:lnTo>
                      <a:pt x="1" y="774"/>
                    </a:lnTo>
                    <a:cubicBezTo>
                      <a:pt x="1" y="860"/>
                      <a:pt x="58" y="965"/>
                      <a:pt x="125" y="1003"/>
                    </a:cubicBezTo>
                    <a:lnTo>
                      <a:pt x="603" y="1280"/>
                    </a:lnTo>
                    <a:cubicBezTo>
                      <a:pt x="622" y="1290"/>
                      <a:pt x="641" y="1300"/>
                      <a:pt x="660" y="1300"/>
                    </a:cubicBezTo>
                    <a:cubicBezTo>
                      <a:pt x="698" y="1300"/>
                      <a:pt x="727" y="1280"/>
                      <a:pt x="746" y="1252"/>
                    </a:cubicBezTo>
                    <a:cubicBezTo>
                      <a:pt x="765" y="1233"/>
                      <a:pt x="775" y="1204"/>
                      <a:pt x="775" y="1166"/>
                    </a:cubicBezTo>
                    <a:lnTo>
                      <a:pt x="775" y="526"/>
                    </a:lnTo>
                    <a:cubicBezTo>
                      <a:pt x="775" y="440"/>
                      <a:pt x="717" y="335"/>
                      <a:pt x="651" y="296"/>
                    </a:cubicBezTo>
                    <a:lnTo>
                      <a:pt x="173" y="19"/>
                    </a:lnTo>
                    <a:cubicBezTo>
                      <a:pt x="144" y="0"/>
                      <a:pt x="125" y="0"/>
                      <a:pt x="106" y="0"/>
                    </a:cubicBezTo>
                    <a:close/>
                  </a:path>
                </a:pathLst>
              </a:custGeom>
              <a:solidFill>
                <a:srgbClr val="D0D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4316663" y="4030150"/>
                <a:ext cx="17000" cy="30300"/>
              </a:xfrm>
              <a:custGeom>
                <a:avLst/>
                <a:gdLst/>
                <a:ahLst/>
                <a:cxnLst/>
                <a:rect l="l" t="t" r="r" b="b"/>
                <a:pathLst>
                  <a:path w="680" h="1212" extrusionOk="0">
                    <a:moveTo>
                      <a:pt x="55" y="0"/>
                    </a:moveTo>
                    <a:cubicBezTo>
                      <a:pt x="21" y="0"/>
                      <a:pt x="1" y="36"/>
                      <a:pt x="1" y="92"/>
                    </a:cubicBezTo>
                    <a:lnTo>
                      <a:pt x="1" y="732"/>
                    </a:lnTo>
                    <a:cubicBezTo>
                      <a:pt x="1" y="799"/>
                      <a:pt x="39" y="895"/>
                      <a:pt x="96" y="923"/>
                    </a:cubicBezTo>
                    <a:lnTo>
                      <a:pt x="574" y="1200"/>
                    </a:lnTo>
                    <a:cubicBezTo>
                      <a:pt x="589" y="1208"/>
                      <a:pt x="603" y="1211"/>
                      <a:pt x="615" y="1211"/>
                    </a:cubicBezTo>
                    <a:cubicBezTo>
                      <a:pt x="653" y="1211"/>
                      <a:pt x="679" y="1181"/>
                      <a:pt x="679" y="1124"/>
                    </a:cubicBezTo>
                    <a:lnTo>
                      <a:pt x="679" y="484"/>
                    </a:lnTo>
                    <a:cubicBezTo>
                      <a:pt x="679" y="407"/>
                      <a:pt x="631" y="321"/>
                      <a:pt x="574" y="293"/>
                    </a:cubicBezTo>
                    <a:lnTo>
                      <a:pt x="96" y="15"/>
                    </a:lnTo>
                    <a:cubicBezTo>
                      <a:pt x="81" y="5"/>
                      <a:pt x="67" y="0"/>
                      <a:pt x="55" y="0"/>
                    </a:cubicBezTo>
                    <a:close/>
                  </a:path>
                </a:pathLst>
              </a:custGeom>
              <a:solidFill>
                <a:srgbClr val="1B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4319288" y="4035125"/>
                <a:ext cx="11500" cy="20425"/>
              </a:xfrm>
              <a:custGeom>
                <a:avLst/>
                <a:gdLst/>
                <a:ahLst/>
                <a:cxnLst/>
                <a:rect l="l" t="t" r="r" b="b"/>
                <a:pathLst>
                  <a:path w="460" h="817" extrusionOk="0">
                    <a:moveTo>
                      <a:pt x="49" y="0"/>
                    </a:moveTo>
                    <a:cubicBezTo>
                      <a:pt x="22" y="0"/>
                      <a:pt x="1" y="22"/>
                      <a:pt x="1" y="65"/>
                    </a:cubicBezTo>
                    <a:lnTo>
                      <a:pt x="1" y="485"/>
                    </a:lnTo>
                    <a:cubicBezTo>
                      <a:pt x="1" y="543"/>
                      <a:pt x="39" y="600"/>
                      <a:pt x="77" y="619"/>
                    </a:cubicBezTo>
                    <a:lnTo>
                      <a:pt x="392" y="810"/>
                    </a:lnTo>
                    <a:cubicBezTo>
                      <a:pt x="401" y="814"/>
                      <a:pt x="408" y="816"/>
                      <a:pt x="416" y="816"/>
                    </a:cubicBezTo>
                    <a:cubicBezTo>
                      <a:pt x="442" y="816"/>
                      <a:pt x="459" y="790"/>
                      <a:pt x="459" y="753"/>
                    </a:cubicBezTo>
                    <a:lnTo>
                      <a:pt x="459" y="323"/>
                    </a:lnTo>
                    <a:cubicBezTo>
                      <a:pt x="459" y="275"/>
                      <a:pt x="431" y="218"/>
                      <a:pt x="392" y="199"/>
                    </a:cubicBezTo>
                    <a:lnTo>
                      <a:pt x="77" y="8"/>
                    </a:lnTo>
                    <a:cubicBezTo>
                      <a:pt x="68" y="3"/>
                      <a:pt x="58" y="0"/>
                      <a:pt x="49" y="0"/>
                    </a:cubicBezTo>
                    <a:close/>
                  </a:path>
                </a:pathLst>
              </a:custGeom>
              <a:solidFill>
                <a:srgbClr val="3B3D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4313563" y="4029800"/>
                <a:ext cx="750" cy="1225"/>
              </a:xfrm>
              <a:custGeom>
                <a:avLst/>
                <a:gdLst/>
                <a:ahLst/>
                <a:cxnLst/>
                <a:rect l="l" t="t" r="r" b="b"/>
                <a:pathLst>
                  <a:path w="30" h="49" extrusionOk="0">
                    <a:moveTo>
                      <a:pt x="0" y="1"/>
                    </a:moveTo>
                    <a:lnTo>
                      <a:pt x="0" y="29"/>
                    </a:lnTo>
                    <a:lnTo>
                      <a:pt x="20" y="49"/>
                    </a:lnTo>
                    <a:lnTo>
                      <a:pt x="29" y="20"/>
                    </a:lnTo>
                    <a:lnTo>
                      <a:pt x="0" y="1"/>
                    </a:lnTo>
                    <a:close/>
                  </a:path>
                </a:pathLst>
              </a:custGeom>
              <a:solidFill>
                <a:srgbClr val="838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4320738" y="4038950"/>
                <a:ext cx="8125" cy="11850"/>
              </a:xfrm>
              <a:custGeom>
                <a:avLst/>
                <a:gdLst/>
                <a:ahLst/>
                <a:cxnLst/>
                <a:rect l="l" t="t" r="r" b="b"/>
                <a:pathLst>
                  <a:path w="325" h="474" extrusionOk="0">
                    <a:moveTo>
                      <a:pt x="103" y="0"/>
                    </a:moveTo>
                    <a:cubicBezTo>
                      <a:pt x="44" y="0"/>
                      <a:pt x="0" y="54"/>
                      <a:pt x="0" y="141"/>
                    </a:cubicBezTo>
                    <a:cubicBezTo>
                      <a:pt x="0" y="265"/>
                      <a:pt x="77" y="399"/>
                      <a:pt x="162" y="457"/>
                    </a:cubicBezTo>
                    <a:cubicBezTo>
                      <a:pt x="183" y="468"/>
                      <a:pt x="203" y="473"/>
                      <a:pt x="222" y="473"/>
                    </a:cubicBezTo>
                    <a:cubicBezTo>
                      <a:pt x="281" y="473"/>
                      <a:pt x="325" y="419"/>
                      <a:pt x="325" y="332"/>
                    </a:cubicBezTo>
                    <a:cubicBezTo>
                      <a:pt x="325" y="208"/>
                      <a:pt x="248" y="74"/>
                      <a:pt x="162" y="17"/>
                    </a:cubicBezTo>
                    <a:cubicBezTo>
                      <a:pt x="142" y="5"/>
                      <a:pt x="122" y="0"/>
                      <a:pt x="103" y="0"/>
                    </a:cubicBezTo>
                    <a:close/>
                  </a:path>
                </a:pathLst>
              </a:custGeom>
              <a:solidFill>
                <a:srgbClr val="2626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4321913" y="4040675"/>
                <a:ext cx="5775" cy="8400"/>
              </a:xfrm>
              <a:custGeom>
                <a:avLst/>
                <a:gdLst/>
                <a:ahLst/>
                <a:cxnLst/>
                <a:rect l="l" t="t" r="r" b="b"/>
                <a:pathLst>
                  <a:path w="231" h="336" extrusionOk="0">
                    <a:moveTo>
                      <a:pt x="67" y="0"/>
                    </a:moveTo>
                    <a:cubicBezTo>
                      <a:pt x="27" y="0"/>
                      <a:pt x="1" y="37"/>
                      <a:pt x="1" y="101"/>
                    </a:cubicBezTo>
                    <a:cubicBezTo>
                      <a:pt x="1" y="187"/>
                      <a:pt x="49" y="282"/>
                      <a:pt x="115" y="321"/>
                    </a:cubicBezTo>
                    <a:cubicBezTo>
                      <a:pt x="133" y="331"/>
                      <a:pt x="149" y="335"/>
                      <a:pt x="164" y="335"/>
                    </a:cubicBezTo>
                    <a:cubicBezTo>
                      <a:pt x="204" y="335"/>
                      <a:pt x="230" y="298"/>
                      <a:pt x="230" y="235"/>
                    </a:cubicBezTo>
                    <a:cubicBezTo>
                      <a:pt x="230" y="149"/>
                      <a:pt x="182" y="53"/>
                      <a:pt x="115" y="15"/>
                    </a:cubicBezTo>
                    <a:cubicBezTo>
                      <a:pt x="98" y="5"/>
                      <a:pt x="82" y="0"/>
                      <a:pt x="67" y="0"/>
                    </a:cubicBezTo>
                    <a:close/>
                  </a:path>
                </a:pathLst>
              </a:custGeom>
              <a:solidFill>
                <a:srgbClr val="54A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4323588" y="4043225"/>
                <a:ext cx="2425" cy="3275"/>
              </a:xfrm>
              <a:custGeom>
                <a:avLst/>
                <a:gdLst/>
                <a:ahLst/>
                <a:cxnLst/>
                <a:rect l="l" t="t" r="r" b="b"/>
                <a:pathLst>
                  <a:path w="97" h="131" extrusionOk="0">
                    <a:moveTo>
                      <a:pt x="27" y="1"/>
                    </a:moveTo>
                    <a:cubicBezTo>
                      <a:pt x="11" y="1"/>
                      <a:pt x="1" y="16"/>
                      <a:pt x="1" y="37"/>
                    </a:cubicBezTo>
                    <a:cubicBezTo>
                      <a:pt x="1" y="75"/>
                      <a:pt x="20" y="114"/>
                      <a:pt x="48" y="123"/>
                    </a:cubicBezTo>
                    <a:cubicBezTo>
                      <a:pt x="57" y="128"/>
                      <a:pt x="64" y="131"/>
                      <a:pt x="70" y="131"/>
                    </a:cubicBezTo>
                    <a:cubicBezTo>
                      <a:pt x="86" y="131"/>
                      <a:pt x="96" y="115"/>
                      <a:pt x="96" y="94"/>
                    </a:cubicBezTo>
                    <a:cubicBezTo>
                      <a:pt x="96" y="56"/>
                      <a:pt x="77" y="18"/>
                      <a:pt x="48" y="8"/>
                    </a:cubicBezTo>
                    <a:cubicBezTo>
                      <a:pt x="40" y="3"/>
                      <a:pt x="33" y="1"/>
                      <a:pt x="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4320013" y="4047400"/>
                <a:ext cx="1700" cy="2125"/>
              </a:xfrm>
              <a:custGeom>
                <a:avLst/>
                <a:gdLst/>
                <a:ahLst/>
                <a:cxnLst/>
                <a:rect l="l" t="t" r="r" b="b"/>
                <a:pathLst>
                  <a:path w="68" h="85" extrusionOk="0">
                    <a:moveTo>
                      <a:pt x="24" y="0"/>
                    </a:moveTo>
                    <a:cubicBezTo>
                      <a:pt x="11" y="0"/>
                      <a:pt x="0" y="9"/>
                      <a:pt x="0" y="23"/>
                    </a:cubicBezTo>
                    <a:cubicBezTo>
                      <a:pt x="0" y="52"/>
                      <a:pt x="20" y="71"/>
                      <a:pt x="39" y="80"/>
                    </a:cubicBezTo>
                    <a:cubicBezTo>
                      <a:pt x="41" y="83"/>
                      <a:pt x="44" y="84"/>
                      <a:pt x="48" y="84"/>
                    </a:cubicBezTo>
                    <a:cubicBezTo>
                      <a:pt x="57" y="84"/>
                      <a:pt x="67" y="75"/>
                      <a:pt x="67" y="61"/>
                    </a:cubicBezTo>
                    <a:cubicBezTo>
                      <a:pt x="67" y="42"/>
                      <a:pt x="48" y="13"/>
                      <a:pt x="39" y="4"/>
                    </a:cubicBezTo>
                    <a:cubicBezTo>
                      <a:pt x="33" y="1"/>
                      <a:pt x="28"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4328363" y="4052400"/>
                <a:ext cx="1700" cy="2125"/>
              </a:xfrm>
              <a:custGeom>
                <a:avLst/>
                <a:gdLst/>
                <a:ahLst/>
                <a:cxnLst/>
                <a:rect l="l" t="t" r="r" b="b"/>
                <a:pathLst>
                  <a:path w="68" h="85" extrusionOk="0">
                    <a:moveTo>
                      <a:pt x="24" y="1"/>
                    </a:moveTo>
                    <a:cubicBezTo>
                      <a:pt x="11" y="1"/>
                      <a:pt x="1" y="10"/>
                      <a:pt x="1" y="24"/>
                    </a:cubicBezTo>
                    <a:cubicBezTo>
                      <a:pt x="1" y="43"/>
                      <a:pt x="20" y="71"/>
                      <a:pt x="39" y="81"/>
                    </a:cubicBezTo>
                    <a:cubicBezTo>
                      <a:pt x="42" y="84"/>
                      <a:pt x="45" y="85"/>
                      <a:pt x="48" y="85"/>
                    </a:cubicBezTo>
                    <a:cubicBezTo>
                      <a:pt x="57" y="85"/>
                      <a:pt x="68" y="76"/>
                      <a:pt x="68" y="62"/>
                    </a:cubicBezTo>
                    <a:cubicBezTo>
                      <a:pt x="68" y="33"/>
                      <a:pt x="49" y="14"/>
                      <a:pt x="39" y="5"/>
                    </a:cubicBezTo>
                    <a:cubicBezTo>
                      <a:pt x="34" y="2"/>
                      <a:pt x="29"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4320013" y="4036175"/>
                <a:ext cx="1700" cy="2100"/>
              </a:xfrm>
              <a:custGeom>
                <a:avLst/>
                <a:gdLst/>
                <a:ahLst/>
                <a:cxnLst/>
                <a:rect l="l" t="t" r="r" b="b"/>
                <a:pathLst>
                  <a:path w="68" h="84" extrusionOk="0">
                    <a:moveTo>
                      <a:pt x="24" y="0"/>
                    </a:moveTo>
                    <a:cubicBezTo>
                      <a:pt x="11" y="0"/>
                      <a:pt x="0" y="9"/>
                      <a:pt x="0" y="23"/>
                    </a:cubicBezTo>
                    <a:cubicBezTo>
                      <a:pt x="0" y="52"/>
                      <a:pt x="20" y="71"/>
                      <a:pt x="39" y="80"/>
                    </a:cubicBezTo>
                    <a:cubicBezTo>
                      <a:pt x="41" y="83"/>
                      <a:pt x="44" y="84"/>
                      <a:pt x="48" y="84"/>
                    </a:cubicBezTo>
                    <a:cubicBezTo>
                      <a:pt x="57" y="84"/>
                      <a:pt x="67" y="75"/>
                      <a:pt x="67" y="61"/>
                    </a:cubicBezTo>
                    <a:cubicBezTo>
                      <a:pt x="67" y="42"/>
                      <a:pt x="48" y="13"/>
                      <a:pt x="39" y="4"/>
                    </a:cubicBezTo>
                    <a:cubicBezTo>
                      <a:pt x="33" y="1"/>
                      <a:pt x="28"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4328363" y="4041175"/>
                <a:ext cx="1700" cy="2125"/>
              </a:xfrm>
              <a:custGeom>
                <a:avLst/>
                <a:gdLst/>
                <a:ahLst/>
                <a:cxnLst/>
                <a:rect l="l" t="t" r="r" b="b"/>
                <a:pathLst>
                  <a:path w="68" h="85" extrusionOk="0">
                    <a:moveTo>
                      <a:pt x="24" y="1"/>
                    </a:moveTo>
                    <a:cubicBezTo>
                      <a:pt x="11" y="1"/>
                      <a:pt x="1" y="10"/>
                      <a:pt x="1" y="24"/>
                    </a:cubicBezTo>
                    <a:cubicBezTo>
                      <a:pt x="1" y="43"/>
                      <a:pt x="20" y="71"/>
                      <a:pt x="39" y="81"/>
                    </a:cubicBezTo>
                    <a:cubicBezTo>
                      <a:pt x="42" y="83"/>
                      <a:pt x="45" y="85"/>
                      <a:pt x="48" y="85"/>
                    </a:cubicBezTo>
                    <a:cubicBezTo>
                      <a:pt x="57" y="85"/>
                      <a:pt x="68" y="76"/>
                      <a:pt x="68" y="62"/>
                    </a:cubicBezTo>
                    <a:cubicBezTo>
                      <a:pt x="68" y="33"/>
                      <a:pt x="49" y="14"/>
                      <a:pt x="39" y="4"/>
                    </a:cubicBezTo>
                    <a:cubicBezTo>
                      <a:pt x="34" y="2"/>
                      <a:pt x="29" y="1"/>
                      <a:pt x="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4312838" y="4026175"/>
                <a:ext cx="25350" cy="15850"/>
              </a:xfrm>
              <a:custGeom>
                <a:avLst/>
                <a:gdLst/>
                <a:ahLst/>
                <a:cxnLst/>
                <a:rect l="l" t="t" r="r" b="b"/>
                <a:pathLst>
                  <a:path w="1014" h="634" extrusionOk="0">
                    <a:moveTo>
                      <a:pt x="321" y="0"/>
                    </a:moveTo>
                    <a:cubicBezTo>
                      <a:pt x="299" y="0"/>
                      <a:pt x="278" y="7"/>
                      <a:pt x="259" y="22"/>
                    </a:cubicBezTo>
                    <a:lnTo>
                      <a:pt x="58" y="136"/>
                    </a:lnTo>
                    <a:cubicBezTo>
                      <a:pt x="1" y="165"/>
                      <a:pt x="39" y="241"/>
                      <a:pt x="173" y="318"/>
                    </a:cubicBezTo>
                    <a:cubicBezTo>
                      <a:pt x="192" y="327"/>
                      <a:pt x="211" y="337"/>
                      <a:pt x="221" y="346"/>
                    </a:cubicBezTo>
                    <a:cubicBezTo>
                      <a:pt x="354" y="423"/>
                      <a:pt x="478" y="490"/>
                      <a:pt x="478" y="490"/>
                    </a:cubicBezTo>
                    <a:cubicBezTo>
                      <a:pt x="488" y="499"/>
                      <a:pt x="507" y="509"/>
                      <a:pt x="526" y="518"/>
                    </a:cubicBezTo>
                    <a:cubicBezTo>
                      <a:pt x="622" y="580"/>
                      <a:pt x="713" y="607"/>
                      <a:pt x="778" y="607"/>
                    </a:cubicBezTo>
                    <a:cubicBezTo>
                      <a:pt x="804" y="607"/>
                      <a:pt x="825" y="603"/>
                      <a:pt x="842" y="595"/>
                    </a:cubicBezTo>
                    <a:cubicBezTo>
                      <a:pt x="861" y="585"/>
                      <a:pt x="880" y="566"/>
                      <a:pt x="899" y="557"/>
                    </a:cubicBezTo>
                    <a:cubicBezTo>
                      <a:pt x="910" y="551"/>
                      <a:pt x="919" y="549"/>
                      <a:pt x="928" y="549"/>
                    </a:cubicBezTo>
                    <a:cubicBezTo>
                      <a:pt x="978" y="549"/>
                      <a:pt x="985" y="633"/>
                      <a:pt x="985" y="633"/>
                    </a:cubicBezTo>
                    <a:lnTo>
                      <a:pt x="1004" y="624"/>
                    </a:lnTo>
                    <a:cubicBezTo>
                      <a:pt x="1004" y="538"/>
                      <a:pt x="1014" y="385"/>
                      <a:pt x="975" y="356"/>
                    </a:cubicBezTo>
                    <a:cubicBezTo>
                      <a:pt x="937" y="337"/>
                      <a:pt x="842" y="280"/>
                      <a:pt x="842" y="280"/>
                    </a:cubicBezTo>
                    <a:lnTo>
                      <a:pt x="593" y="136"/>
                    </a:lnTo>
                    <a:lnTo>
                      <a:pt x="383" y="22"/>
                    </a:lnTo>
                    <a:cubicBezTo>
                      <a:pt x="364" y="7"/>
                      <a:pt x="342" y="0"/>
                      <a:pt x="321" y="0"/>
                    </a:cubicBezTo>
                    <a:close/>
                  </a:path>
                </a:pathLst>
              </a:custGeom>
              <a:solidFill>
                <a:srgbClr val="838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4312838" y="4025625"/>
                <a:ext cx="26075" cy="15025"/>
              </a:xfrm>
              <a:custGeom>
                <a:avLst/>
                <a:gdLst/>
                <a:ahLst/>
                <a:cxnLst/>
                <a:rect l="l" t="t" r="r" b="b"/>
                <a:pathLst>
                  <a:path w="1043" h="601" extrusionOk="0">
                    <a:moveTo>
                      <a:pt x="321" y="1"/>
                    </a:moveTo>
                    <a:cubicBezTo>
                      <a:pt x="299" y="1"/>
                      <a:pt x="278" y="5"/>
                      <a:pt x="259" y="15"/>
                    </a:cubicBezTo>
                    <a:lnTo>
                      <a:pt x="58" y="139"/>
                    </a:lnTo>
                    <a:cubicBezTo>
                      <a:pt x="1" y="168"/>
                      <a:pt x="39" y="235"/>
                      <a:pt x="173" y="321"/>
                    </a:cubicBezTo>
                    <a:cubicBezTo>
                      <a:pt x="192" y="330"/>
                      <a:pt x="211" y="340"/>
                      <a:pt x="221" y="349"/>
                    </a:cubicBezTo>
                    <a:cubicBezTo>
                      <a:pt x="354" y="416"/>
                      <a:pt x="478" y="493"/>
                      <a:pt x="478" y="493"/>
                    </a:cubicBezTo>
                    <a:cubicBezTo>
                      <a:pt x="488" y="502"/>
                      <a:pt x="507" y="512"/>
                      <a:pt x="526" y="521"/>
                    </a:cubicBezTo>
                    <a:cubicBezTo>
                      <a:pt x="621" y="575"/>
                      <a:pt x="711" y="601"/>
                      <a:pt x="776" y="601"/>
                    </a:cubicBezTo>
                    <a:cubicBezTo>
                      <a:pt x="802" y="601"/>
                      <a:pt x="825" y="597"/>
                      <a:pt x="842" y="588"/>
                    </a:cubicBezTo>
                    <a:cubicBezTo>
                      <a:pt x="899" y="560"/>
                      <a:pt x="1033" y="483"/>
                      <a:pt x="1033" y="483"/>
                    </a:cubicBezTo>
                    <a:cubicBezTo>
                      <a:pt x="1033" y="483"/>
                      <a:pt x="1042" y="388"/>
                      <a:pt x="985" y="359"/>
                    </a:cubicBezTo>
                    <a:cubicBezTo>
                      <a:pt x="947" y="340"/>
                      <a:pt x="842" y="282"/>
                      <a:pt x="842" y="282"/>
                    </a:cubicBezTo>
                    <a:lnTo>
                      <a:pt x="593" y="139"/>
                    </a:lnTo>
                    <a:lnTo>
                      <a:pt x="383" y="15"/>
                    </a:lnTo>
                    <a:cubicBezTo>
                      <a:pt x="364" y="5"/>
                      <a:pt x="342" y="1"/>
                      <a:pt x="321" y="1"/>
                    </a:cubicBez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4337438" y="4028375"/>
                <a:ext cx="33000" cy="21525"/>
              </a:xfrm>
              <a:custGeom>
                <a:avLst/>
                <a:gdLst/>
                <a:ahLst/>
                <a:cxnLst/>
                <a:rect l="l" t="t" r="r" b="b"/>
                <a:pathLst>
                  <a:path w="1320" h="861" extrusionOk="0">
                    <a:moveTo>
                      <a:pt x="1320" y="0"/>
                    </a:moveTo>
                    <a:lnTo>
                      <a:pt x="1" y="755"/>
                    </a:lnTo>
                    <a:lnTo>
                      <a:pt x="1" y="860"/>
                    </a:lnTo>
                    <a:lnTo>
                      <a:pt x="1320" y="106"/>
                    </a:lnTo>
                    <a:lnTo>
                      <a:pt x="1320"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897913" y="3519400"/>
                <a:ext cx="7900" cy="11650"/>
              </a:xfrm>
              <a:custGeom>
                <a:avLst/>
                <a:gdLst/>
                <a:ahLst/>
                <a:cxnLst/>
                <a:rect l="l" t="t" r="r" b="b"/>
                <a:pathLst>
                  <a:path w="316" h="466" extrusionOk="0">
                    <a:moveTo>
                      <a:pt x="109" y="1"/>
                    </a:moveTo>
                    <a:cubicBezTo>
                      <a:pt x="96" y="1"/>
                      <a:pt x="85" y="3"/>
                      <a:pt x="77" y="7"/>
                    </a:cubicBezTo>
                    <a:lnTo>
                      <a:pt x="0" y="45"/>
                    </a:lnTo>
                    <a:lnTo>
                      <a:pt x="19" y="93"/>
                    </a:lnTo>
                    <a:lnTo>
                      <a:pt x="19" y="131"/>
                    </a:lnTo>
                    <a:cubicBezTo>
                      <a:pt x="19" y="236"/>
                      <a:pt x="86" y="351"/>
                      <a:pt x="163" y="399"/>
                    </a:cubicBezTo>
                    <a:lnTo>
                      <a:pt x="182" y="466"/>
                    </a:lnTo>
                    <a:lnTo>
                      <a:pt x="268" y="418"/>
                    </a:lnTo>
                    <a:cubicBezTo>
                      <a:pt x="296" y="399"/>
                      <a:pt x="316" y="360"/>
                      <a:pt x="316" y="294"/>
                    </a:cubicBezTo>
                    <a:cubicBezTo>
                      <a:pt x="316" y="188"/>
                      <a:pt x="249" y="64"/>
                      <a:pt x="172" y="16"/>
                    </a:cubicBezTo>
                    <a:cubicBezTo>
                      <a:pt x="150" y="5"/>
                      <a:pt x="127" y="1"/>
                      <a:pt x="109" y="1"/>
                    </a:cubicBez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896713" y="3520300"/>
                <a:ext cx="7425" cy="10725"/>
              </a:xfrm>
              <a:custGeom>
                <a:avLst/>
                <a:gdLst/>
                <a:ahLst/>
                <a:cxnLst/>
                <a:rect l="l" t="t" r="r" b="b"/>
                <a:pathLst>
                  <a:path w="297" h="429" extrusionOk="0">
                    <a:moveTo>
                      <a:pt x="87" y="0"/>
                    </a:moveTo>
                    <a:cubicBezTo>
                      <a:pt x="37" y="0"/>
                      <a:pt x="0" y="48"/>
                      <a:pt x="0" y="133"/>
                    </a:cubicBezTo>
                    <a:cubicBezTo>
                      <a:pt x="0" y="238"/>
                      <a:pt x="67" y="363"/>
                      <a:pt x="144" y="410"/>
                    </a:cubicBezTo>
                    <a:cubicBezTo>
                      <a:pt x="167" y="423"/>
                      <a:pt x="188" y="429"/>
                      <a:pt x="207" y="429"/>
                    </a:cubicBezTo>
                    <a:cubicBezTo>
                      <a:pt x="260" y="429"/>
                      <a:pt x="297" y="383"/>
                      <a:pt x="297" y="305"/>
                    </a:cubicBezTo>
                    <a:cubicBezTo>
                      <a:pt x="297" y="191"/>
                      <a:pt x="230" y="66"/>
                      <a:pt x="144" y="19"/>
                    </a:cubicBezTo>
                    <a:cubicBezTo>
                      <a:pt x="124" y="6"/>
                      <a:pt x="105"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867088" y="3524325"/>
                <a:ext cx="34200" cy="24400"/>
              </a:xfrm>
              <a:custGeom>
                <a:avLst/>
                <a:gdLst/>
                <a:ahLst/>
                <a:cxnLst/>
                <a:rect l="l" t="t" r="r" b="b"/>
                <a:pathLst>
                  <a:path w="1368" h="976" extrusionOk="0">
                    <a:moveTo>
                      <a:pt x="1291" y="1"/>
                    </a:moveTo>
                    <a:cubicBezTo>
                      <a:pt x="1243" y="20"/>
                      <a:pt x="813" y="278"/>
                      <a:pt x="641" y="374"/>
                    </a:cubicBezTo>
                    <a:cubicBezTo>
                      <a:pt x="612" y="393"/>
                      <a:pt x="583" y="402"/>
                      <a:pt x="564" y="412"/>
                    </a:cubicBezTo>
                    <a:cubicBezTo>
                      <a:pt x="421" y="498"/>
                      <a:pt x="316" y="546"/>
                      <a:pt x="268" y="727"/>
                    </a:cubicBezTo>
                    <a:cubicBezTo>
                      <a:pt x="259" y="804"/>
                      <a:pt x="192" y="832"/>
                      <a:pt x="154" y="832"/>
                    </a:cubicBezTo>
                    <a:cubicBezTo>
                      <a:pt x="144" y="832"/>
                      <a:pt x="144" y="832"/>
                      <a:pt x="144" y="804"/>
                    </a:cubicBezTo>
                    <a:lnTo>
                      <a:pt x="144" y="355"/>
                    </a:lnTo>
                    <a:lnTo>
                      <a:pt x="1" y="355"/>
                    </a:lnTo>
                    <a:lnTo>
                      <a:pt x="1" y="804"/>
                    </a:lnTo>
                    <a:cubicBezTo>
                      <a:pt x="1" y="899"/>
                      <a:pt x="58" y="956"/>
                      <a:pt x="134" y="966"/>
                    </a:cubicBezTo>
                    <a:lnTo>
                      <a:pt x="163" y="976"/>
                    </a:lnTo>
                    <a:cubicBezTo>
                      <a:pt x="259" y="976"/>
                      <a:pt x="373" y="899"/>
                      <a:pt x="412" y="765"/>
                    </a:cubicBezTo>
                    <a:cubicBezTo>
                      <a:pt x="440" y="641"/>
                      <a:pt x="497" y="613"/>
                      <a:pt x="631" y="536"/>
                    </a:cubicBezTo>
                    <a:cubicBezTo>
                      <a:pt x="650" y="527"/>
                      <a:pt x="679" y="517"/>
                      <a:pt x="708" y="498"/>
                    </a:cubicBezTo>
                    <a:cubicBezTo>
                      <a:pt x="889" y="393"/>
                      <a:pt x="1348" y="135"/>
                      <a:pt x="1348" y="125"/>
                    </a:cubicBezTo>
                    <a:cubicBezTo>
                      <a:pt x="1357" y="125"/>
                      <a:pt x="1367" y="106"/>
                      <a:pt x="1367" y="87"/>
                    </a:cubicBezTo>
                    <a:cubicBezTo>
                      <a:pt x="1367" y="58"/>
                      <a:pt x="1348" y="20"/>
                      <a:pt x="1319" y="1"/>
                    </a:cubicBez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842238" y="3493275"/>
                <a:ext cx="53300" cy="52575"/>
              </a:xfrm>
              <a:custGeom>
                <a:avLst/>
                <a:gdLst/>
                <a:ahLst/>
                <a:cxnLst/>
                <a:rect l="l" t="t" r="r" b="b"/>
                <a:pathLst>
                  <a:path w="2132" h="2103" extrusionOk="0">
                    <a:moveTo>
                      <a:pt x="1463" y="1"/>
                    </a:moveTo>
                    <a:cubicBezTo>
                      <a:pt x="1444" y="1"/>
                      <a:pt x="1434" y="1"/>
                      <a:pt x="1415" y="10"/>
                    </a:cubicBezTo>
                    <a:lnTo>
                      <a:pt x="1" y="823"/>
                    </a:lnTo>
                    <a:lnTo>
                      <a:pt x="641" y="2103"/>
                    </a:lnTo>
                    <a:lnTo>
                      <a:pt x="2065" y="1291"/>
                    </a:lnTo>
                    <a:cubicBezTo>
                      <a:pt x="2084" y="1281"/>
                      <a:pt x="2093" y="1272"/>
                      <a:pt x="2103" y="1253"/>
                    </a:cubicBezTo>
                    <a:cubicBezTo>
                      <a:pt x="2122" y="1233"/>
                      <a:pt x="2132" y="1205"/>
                      <a:pt x="2132" y="1167"/>
                    </a:cubicBezTo>
                    <a:lnTo>
                      <a:pt x="2132" y="526"/>
                    </a:lnTo>
                    <a:cubicBezTo>
                      <a:pt x="2132" y="431"/>
                      <a:pt x="2074" y="335"/>
                      <a:pt x="2007" y="287"/>
                    </a:cubicBezTo>
                    <a:lnTo>
                      <a:pt x="1530" y="20"/>
                    </a:lnTo>
                    <a:cubicBezTo>
                      <a:pt x="1511" y="1"/>
                      <a:pt x="1491" y="1"/>
                      <a:pt x="14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861588" y="3505950"/>
                <a:ext cx="33950" cy="35600"/>
              </a:xfrm>
              <a:custGeom>
                <a:avLst/>
                <a:gdLst/>
                <a:ahLst/>
                <a:cxnLst/>
                <a:rect l="l" t="t" r="r" b="b"/>
                <a:pathLst>
                  <a:path w="1358" h="1424" extrusionOk="0">
                    <a:moveTo>
                      <a:pt x="1358" y="0"/>
                    </a:moveTo>
                    <a:lnTo>
                      <a:pt x="1" y="774"/>
                    </a:lnTo>
                    <a:lnTo>
                      <a:pt x="1" y="1424"/>
                    </a:lnTo>
                    <a:lnTo>
                      <a:pt x="1358" y="650"/>
                    </a:lnTo>
                    <a:lnTo>
                      <a:pt x="1358"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858738" y="3521475"/>
                <a:ext cx="5025" cy="24150"/>
              </a:xfrm>
              <a:custGeom>
                <a:avLst/>
                <a:gdLst/>
                <a:ahLst/>
                <a:cxnLst/>
                <a:rect l="l" t="t" r="r" b="b"/>
                <a:pathLst>
                  <a:path w="201" h="966" extrusionOk="0">
                    <a:moveTo>
                      <a:pt x="201" y="0"/>
                    </a:moveTo>
                    <a:lnTo>
                      <a:pt x="0" y="58"/>
                    </a:lnTo>
                    <a:lnTo>
                      <a:pt x="0" y="965"/>
                    </a:lnTo>
                    <a:lnTo>
                      <a:pt x="201" y="851"/>
                    </a:lnTo>
                    <a:lnTo>
                      <a:pt x="201"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840563" y="3513575"/>
                <a:ext cx="19375" cy="32525"/>
              </a:xfrm>
              <a:custGeom>
                <a:avLst/>
                <a:gdLst/>
                <a:ahLst/>
                <a:cxnLst/>
                <a:rect l="l" t="t" r="r" b="b"/>
                <a:pathLst>
                  <a:path w="775" h="1301" extrusionOk="0">
                    <a:moveTo>
                      <a:pt x="116" y="1"/>
                    </a:moveTo>
                    <a:cubicBezTo>
                      <a:pt x="58" y="1"/>
                      <a:pt x="1" y="39"/>
                      <a:pt x="1" y="135"/>
                    </a:cubicBezTo>
                    <a:lnTo>
                      <a:pt x="1" y="765"/>
                    </a:lnTo>
                    <a:cubicBezTo>
                      <a:pt x="1" y="861"/>
                      <a:pt x="58" y="966"/>
                      <a:pt x="125" y="1004"/>
                    </a:cubicBezTo>
                    <a:lnTo>
                      <a:pt x="603" y="1281"/>
                    </a:lnTo>
                    <a:cubicBezTo>
                      <a:pt x="632" y="1291"/>
                      <a:pt x="651" y="1300"/>
                      <a:pt x="670" y="1300"/>
                    </a:cubicBezTo>
                    <a:cubicBezTo>
                      <a:pt x="699" y="1300"/>
                      <a:pt x="727" y="1281"/>
                      <a:pt x="756" y="1253"/>
                    </a:cubicBezTo>
                    <a:cubicBezTo>
                      <a:pt x="765" y="1234"/>
                      <a:pt x="775" y="1205"/>
                      <a:pt x="775" y="1167"/>
                    </a:cubicBezTo>
                    <a:lnTo>
                      <a:pt x="775" y="527"/>
                    </a:lnTo>
                    <a:cubicBezTo>
                      <a:pt x="775" y="441"/>
                      <a:pt x="718" y="335"/>
                      <a:pt x="651" y="288"/>
                    </a:cubicBezTo>
                    <a:lnTo>
                      <a:pt x="173" y="20"/>
                    </a:lnTo>
                    <a:cubicBezTo>
                      <a:pt x="154" y="1"/>
                      <a:pt x="135" y="1"/>
                      <a:pt x="116" y="1"/>
                    </a:cubicBezTo>
                    <a:close/>
                  </a:path>
                </a:pathLst>
              </a:custGeom>
              <a:solidFill>
                <a:srgbClr val="D0D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841763" y="3514650"/>
                <a:ext cx="17225" cy="30300"/>
              </a:xfrm>
              <a:custGeom>
                <a:avLst/>
                <a:gdLst/>
                <a:ahLst/>
                <a:cxnLst/>
                <a:rect l="l" t="t" r="r" b="b"/>
                <a:pathLst>
                  <a:path w="689" h="1212" extrusionOk="0">
                    <a:moveTo>
                      <a:pt x="63" y="0"/>
                    </a:moveTo>
                    <a:cubicBezTo>
                      <a:pt x="26" y="0"/>
                      <a:pt x="1" y="36"/>
                      <a:pt x="1" y="92"/>
                    </a:cubicBezTo>
                    <a:lnTo>
                      <a:pt x="1" y="722"/>
                    </a:lnTo>
                    <a:cubicBezTo>
                      <a:pt x="1" y="799"/>
                      <a:pt x="49" y="894"/>
                      <a:pt x="106" y="923"/>
                    </a:cubicBezTo>
                    <a:lnTo>
                      <a:pt x="584" y="1200"/>
                    </a:lnTo>
                    <a:cubicBezTo>
                      <a:pt x="598" y="1207"/>
                      <a:pt x="612" y="1211"/>
                      <a:pt x="625" y="1211"/>
                    </a:cubicBezTo>
                    <a:cubicBezTo>
                      <a:pt x="662" y="1211"/>
                      <a:pt x="689" y="1181"/>
                      <a:pt x="689" y="1124"/>
                    </a:cubicBezTo>
                    <a:lnTo>
                      <a:pt x="689" y="484"/>
                    </a:lnTo>
                    <a:cubicBezTo>
                      <a:pt x="689" y="407"/>
                      <a:pt x="641" y="321"/>
                      <a:pt x="584" y="292"/>
                    </a:cubicBezTo>
                    <a:lnTo>
                      <a:pt x="106" y="15"/>
                    </a:lnTo>
                    <a:cubicBezTo>
                      <a:pt x="91" y="5"/>
                      <a:pt x="76" y="0"/>
                      <a:pt x="63" y="0"/>
                    </a:cubicBezTo>
                    <a:close/>
                  </a:path>
                </a:pathLst>
              </a:custGeom>
              <a:solidFill>
                <a:srgbClr val="1B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844638" y="3519625"/>
                <a:ext cx="11500" cy="20300"/>
              </a:xfrm>
              <a:custGeom>
                <a:avLst/>
                <a:gdLst/>
                <a:ahLst/>
                <a:cxnLst/>
                <a:rect l="l" t="t" r="r" b="b"/>
                <a:pathLst>
                  <a:path w="460" h="812" extrusionOk="0">
                    <a:moveTo>
                      <a:pt x="41" y="0"/>
                    </a:moveTo>
                    <a:cubicBezTo>
                      <a:pt x="17" y="0"/>
                      <a:pt x="0" y="22"/>
                      <a:pt x="0" y="65"/>
                    </a:cubicBezTo>
                    <a:lnTo>
                      <a:pt x="0" y="485"/>
                    </a:lnTo>
                    <a:cubicBezTo>
                      <a:pt x="0" y="543"/>
                      <a:pt x="29" y="600"/>
                      <a:pt x="67" y="619"/>
                    </a:cubicBezTo>
                    <a:lnTo>
                      <a:pt x="392" y="801"/>
                    </a:lnTo>
                    <a:cubicBezTo>
                      <a:pt x="400" y="808"/>
                      <a:pt x="409" y="812"/>
                      <a:pt x="417" y="812"/>
                    </a:cubicBezTo>
                    <a:cubicBezTo>
                      <a:pt x="439" y="812"/>
                      <a:pt x="459" y="787"/>
                      <a:pt x="459" y="753"/>
                    </a:cubicBezTo>
                    <a:lnTo>
                      <a:pt x="459" y="323"/>
                    </a:lnTo>
                    <a:cubicBezTo>
                      <a:pt x="459" y="275"/>
                      <a:pt x="421" y="218"/>
                      <a:pt x="392" y="199"/>
                    </a:cubicBezTo>
                    <a:lnTo>
                      <a:pt x="67" y="7"/>
                    </a:lnTo>
                    <a:cubicBezTo>
                      <a:pt x="58" y="3"/>
                      <a:pt x="49" y="0"/>
                      <a:pt x="41" y="0"/>
                    </a:cubicBezTo>
                    <a:close/>
                  </a:path>
                </a:pathLst>
              </a:custGeom>
              <a:solidFill>
                <a:srgbClr val="3B3D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838913" y="3514300"/>
                <a:ext cx="725" cy="1225"/>
              </a:xfrm>
              <a:custGeom>
                <a:avLst/>
                <a:gdLst/>
                <a:ahLst/>
                <a:cxnLst/>
                <a:rect l="l" t="t" r="r" b="b"/>
                <a:pathLst>
                  <a:path w="29" h="49" extrusionOk="0">
                    <a:moveTo>
                      <a:pt x="0" y="1"/>
                    </a:moveTo>
                    <a:lnTo>
                      <a:pt x="0" y="29"/>
                    </a:lnTo>
                    <a:lnTo>
                      <a:pt x="10" y="48"/>
                    </a:lnTo>
                    <a:lnTo>
                      <a:pt x="29" y="10"/>
                    </a:lnTo>
                    <a:lnTo>
                      <a:pt x="0" y="1"/>
                    </a:lnTo>
                    <a:close/>
                  </a:path>
                </a:pathLst>
              </a:custGeom>
              <a:solidFill>
                <a:srgbClr val="838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846063" y="3523425"/>
                <a:ext cx="7925" cy="11875"/>
              </a:xfrm>
              <a:custGeom>
                <a:avLst/>
                <a:gdLst/>
                <a:ahLst/>
                <a:cxnLst/>
                <a:rect l="l" t="t" r="r" b="b"/>
                <a:pathLst>
                  <a:path w="317" h="475" extrusionOk="0">
                    <a:moveTo>
                      <a:pt x="96" y="1"/>
                    </a:moveTo>
                    <a:cubicBezTo>
                      <a:pt x="39" y="1"/>
                      <a:pt x="1" y="55"/>
                      <a:pt x="1" y="142"/>
                    </a:cubicBezTo>
                    <a:cubicBezTo>
                      <a:pt x="1" y="266"/>
                      <a:pt x="68" y="400"/>
                      <a:pt x="154" y="457"/>
                    </a:cubicBezTo>
                    <a:cubicBezTo>
                      <a:pt x="177" y="469"/>
                      <a:pt x="198" y="474"/>
                      <a:pt x="217" y="474"/>
                    </a:cubicBezTo>
                    <a:cubicBezTo>
                      <a:pt x="277" y="474"/>
                      <a:pt x="316" y="420"/>
                      <a:pt x="316" y="333"/>
                    </a:cubicBezTo>
                    <a:cubicBezTo>
                      <a:pt x="316" y="209"/>
                      <a:pt x="249" y="75"/>
                      <a:pt x="154" y="18"/>
                    </a:cubicBezTo>
                    <a:cubicBezTo>
                      <a:pt x="133" y="6"/>
                      <a:pt x="113" y="1"/>
                      <a:pt x="96" y="1"/>
                    </a:cubicBezTo>
                    <a:close/>
                  </a:path>
                </a:pathLst>
              </a:custGeom>
              <a:solidFill>
                <a:srgbClr val="2626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847263" y="3525150"/>
                <a:ext cx="5525" cy="8425"/>
              </a:xfrm>
              <a:custGeom>
                <a:avLst/>
                <a:gdLst/>
                <a:ahLst/>
                <a:cxnLst/>
                <a:rect l="l" t="t" r="r" b="b"/>
                <a:pathLst>
                  <a:path w="221" h="337" extrusionOk="0">
                    <a:moveTo>
                      <a:pt x="63" y="1"/>
                    </a:moveTo>
                    <a:cubicBezTo>
                      <a:pt x="26" y="1"/>
                      <a:pt x="1" y="38"/>
                      <a:pt x="1" y="102"/>
                    </a:cubicBezTo>
                    <a:cubicBezTo>
                      <a:pt x="1" y="188"/>
                      <a:pt x="48" y="283"/>
                      <a:pt x="106" y="322"/>
                    </a:cubicBezTo>
                    <a:cubicBezTo>
                      <a:pt x="123" y="332"/>
                      <a:pt x="140" y="336"/>
                      <a:pt x="154" y="336"/>
                    </a:cubicBezTo>
                    <a:cubicBezTo>
                      <a:pt x="194" y="336"/>
                      <a:pt x="220" y="299"/>
                      <a:pt x="220" y="236"/>
                    </a:cubicBezTo>
                    <a:cubicBezTo>
                      <a:pt x="220" y="150"/>
                      <a:pt x="173" y="54"/>
                      <a:pt x="106" y="16"/>
                    </a:cubicBezTo>
                    <a:cubicBezTo>
                      <a:pt x="91" y="6"/>
                      <a:pt x="76" y="1"/>
                      <a:pt x="63" y="1"/>
                    </a:cubicBezTo>
                    <a:close/>
                  </a:path>
                </a:pathLst>
              </a:custGeom>
              <a:solidFill>
                <a:srgbClr val="54A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3848938" y="3527725"/>
                <a:ext cx="2175" cy="3275"/>
              </a:xfrm>
              <a:custGeom>
                <a:avLst/>
                <a:gdLst/>
                <a:ahLst/>
                <a:cxnLst/>
                <a:rect l="l" t="t" r="r" b="b"/>
                <a:pathLst>
                  <a:path w="87" h="131" extrusionOk="0">
                    <a:moveTo>
                      <a:pt x="23" y="1"/>
                    </a:moveTo>
                    <a:cubicBezTo>
                      <a:pt x="10" y="1"/>
                      <a:pt x="0" y="16"/>
                      <a:pt x="0" y="37"/>
                    </a:cubicBezTo>
                    <a:cubicBezTo>
                      <a:pt x="0" y="75"/>
                      <a:pt x="20" y="113"/>
                      <a:pt x="39" y="123"/>
                    </a:cubicBezTo>
                    <a:cubicBezTo>
                      <a:pt x="47" y="128"/>
                      <a:pt x="54" y="131"/>
                      <a:pt x="60" y="131"/>
                    </a:cubicBezTo>
                    <a:cubicBezTo>
                      <a:pt x="76" y="131"/>
                      <a:pt x="86" y="115"/>
                      <a:pt x="86" y="94"/>
                    </a:cubicBezTo>
                    <a:cubicBezTo>
                      <a:pt x="86" y="56"/>
                      <a:pt x="67" y="18"/>
                      <a:pt x="39" y="8"/>
                    </a:cubicBezTo>
                    <a:cubicBezTo>
                      <a:pt x="33" y="3"/>
                      <a:pt x="28" y="1"/>
                      <a:pt x="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3845363" y="3531875"/>
                <a:ext cx="1450" cy="2125"/>
              </a:xfrm>
              <a:custGeom>
                <a:avLst/>
                <a:gdLst/>
                <a:ahLst/>
                <a:cxnLst/>
                <a:rect l="l" t="t" r="r" b="b"/>
                <a:pathLst>
                  <a:path w="58" h="85" extrusionOk="0">
                    <a:moveTo>
                      <a:pt x="15" y="1"/>
                    </a:moveTo>
                    <a:cubicBezTo>
                      <a:pt x="5" y="1"/>
                      <a:pt x="0" y="10"/>
                      <a:pt x="0" y="24"/>
                    </a:cubicBezTo>
                    <a:cubicBezTo>
                      <a:pt x="0" y="53"/>
                      <a:pt x="10" y="72"/>
                      <a:pt x="29" y="81"/>
                    </a:cubicBezTo>
                    <a:cubicBezTo>
                      <a:pt x="34" y="84"/>
                      <a:pt x="38" y="85"/>
                      <a:pt x="42" y="85"/>
                    </a:cubicBezTo>
                    <a:cubicBezTo>
                      <a:pt x="52" y="85"/>
                      <a:pt x="57" y="76"/>
                      <a:pt x="57" y="62"/>
                    </a:cubicBezTo>
                    <a:cubicBezTo>
                      <a:pt x="57" y="43"/>
                      <a:pt x="48" y="14"/>
                      <a:pt x="29" y="5"/>
                    </a:cubicBezTo>
                    <a:cubicBezTo>
                      <a:pt x="24" y="2"/>
                      <a:pt x="19"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853713" y="3536800"/>
                <a:ext cx="1450" cy="2225"/>
              </a:xfrm>
              <a:custGeom>
                <a:avLst/>
                <a:gdLst/>
                <a:ahLst/>
                <a:cxnLst/>
                <a:rect l="l" t="t" r="r" b="b"/>
                <a:pathLst>
                  <a:path w="58" h="89" extrusionOk="0">
                    <a:moveTo>
                      <a:pt x="15" y="0"/>
                    </a:moveTo>
                    <a:cubicBezTo>
                      <a:pt x="5" y="0"/>
                      <a:pt x="1" y="14"/>
                      <a:pt x="1" y="28"/>
                    </a:cubicBezTo>
                    <a:cubicBezTo>
                      <a:pt x="1" y="47"/>
                      <a:pt x="10" y="75"/>
                      <a:pt x="29" y="85"/>
                    </a:cubicBezTo>
                    <a:cubicBezTo>
                      <a:pt x="34" y="87"/>
                      <a:pt x="39" y="89"/>
                      <a:pt x="43" y="89"/>
                    </a:cubicBezTo>
                    <a:cubicBezTo>
                      <a:pt x="53" y="89"/>
                      <a:pt x="58" y="80"/>
                      <a:pt x="58" y="66"/>
                    </a:cubicBezTo>
                    <a:cubicBezTo>
                      <a:pt x="58" y="37"/>
                      <a:pt x="48" y="18"/>
                      <a:pt x="29" y="8"/>
                    </a:cubicBezTo>
                    <a:cubicBezTo>
                      <a:pt x="24" y="3"/>
                      <a:pt x="19"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3845363" y="3520650"/>
                <a:ext cx="1450" cy="2125"/>
              </a:xfrm>
              <a:custGeom>
                <a:avLst/>
                <a:gdLst/>
                <a:ahLst/>
                <a:cxnLst/>
                <a:rect l="l" t="t" r="r" b="b"/>
                <a:pathLst>
                  <a:path w="58" h="85" extrusionOk="0">
                    <a:moveTo>
                      <a:pt x="15" y="1"/>
                    </a:moveTo>
                    <a:cubicBezTo>
                      <a:pt x="5" y="1"/>
                      <a:pt x="0" y="10"/>
                      <a:pt x="0" y="24"/>
                    </a:cubicBezTo>
                    <a:cubicBezTo>
                      <a:pt x="0" y="52"/>
                      <a:pt x="10" y="72"/>
                      <a:pt x="29" y="81"/>
                    </a:cubicBezTo>
                    <a:cubicBezTo>
                      <a:pt x="34" y="84"/>
                      <a:pt x="38" y="85"/>
                      <a:pt x="42" y="85"/>
                    </a:cubicBezTo>
                    <a:cubicBezTo>
                      <a:pt x="52" y="85"/>
                      <a:pt x="57" y="76"/>
                      <a:pt x="57" y="62"/>
                    </a:cubicBezTo>
                    <a:cubicBezTo>
                      <a:pt x="57" y="43"/>
                      <a:pt x="48" y="14"/>
                      <a:pt x="29" y="5"/>
                    </a:cubicBezTo>
                    <a:cubicBezTo>
                      <a:pt x="24" y="2"/>
                      <a:pt x="19" y="1"/>
                      <a:pt x="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3853713" y="3525675"/>
                <a:ext cx="1450" cy="2125"/>
              </a:xfrm>
              <a:custGeom>
                <a:avLst/>
                <a:gdLst/>
                <a:ahLst/>
                <a:cxnLst/>
                <a:rect l="l" t="t" r="r" b="b"/>
                <a:pathLst>
                  <a:path w="58" h="85" extrusionOk="0">
                    <a:moveTo>
                      <a:pt x="16" y="1"/>
                    </a:moveTo>
                    <a:cubicBezTo>
                      <a:pt x="6" y="1"/>
                      <a:pt x="1" y="9"/>
                      <a:pt x="1" y="23"/>
                    </a:cubicBezTo>
                    <a:cubicBezTo>
                      <a:pt x="1" y="43"/>
                      <a:pt x="10" y="71"/>
                      <a:pt x="29" y="81"/>
                    </a:cubicBezTo>
                    <a:cubicBezTo>
                      <a:pt x="34" y="83"/>
                      <a:pt x="39" y="84"/>
                      <a:pt x="43" y="84"/>
                    </a:cubicBezTo>
                    <a:cubicBezTo>
                      <a:pt x="53" y="84"/>
                      <a:pt x="58" y="76"/>
                      <a:pt x="58" y="62"/>
                    </a:cubicBezTo>
                    <a:cubicBezTo>
                      <a:pt x="58" y="33"/>
                      <a:pt x="48" y="14"/>
                      <a:pt x="29" y="4"/>
                    </a:cubicBezTo>
                    <a:cubicBezTo>
                      <a:pt x="24" y="2"/>
                      <a:pt x="20" y="1"/>
                      <a:pt x="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3837938" y="3510600"/>
                <a:ext cx="25600" cy="15900"/>
              </a:xfrm>
              <a:custGeom>
                <a:avLst/>
                <a:gdLst/>
                <a:ahLst/>
                <a:cxnLst/>
                <a:rect l="l" t="t" r="r" b="b"/>
                <a:pathLst>
                  <a:path w="1024" h="636" extrusionOk="0">
                    <a:moveTo>
                      <a:pt x="331" y="1"/>
                    </a:moveTo>
                    <a:cubicBezTo>
                      <a:pt x="309" y="1"/>
                      <a:pt x="288" y="5"/>
                      <a:pt x="268" y="15"/>
                    </a:cubicBezTo>
                    <a:lnTo>
                      <a:pt x="58" y="139"/>
                    </a:lnTo>
                    <a:cubicBezTo>
                      <a:pt x="1" y="168"/>
                      <a:pt x="39" y="244"/>
                      <a:pt x="182" y="321"/>
                    </a:cubicBezTo>
                    <a:cubicBezTo>
                      <a:pt x="202" y="330"/>
                      <a:pt x="211" y="340"/>
                      <a:pt x="230" y="349"/>
                    </a:cubicBezTo>
                    <a:cubicBezTo>
                      <a:pt x="354" y="426"/>
                      <a:pt x="479" y="493"/>
                      <a:pt x="479" y="493"/>
                    </a:cubicBezTo>
                    <a:cubicBezTo>
                      <a:pt x="498" y="502"/>
                      <a:pt x="507" y="512"/>
                      <a:pt x="526" y="521"/>
                    </a:cubicBezTo>
                    <a:cubicBezTo>
                      <a:pt x="629" y="583"/>
                      <a:pt x="722" y="610"/>
                      <a:pt x="784" y="610"/>
                    </a:cubicBezTo>
                    <a:cubicBezTo>
                      <a:pt x="808" y="610"/>
                      <a:pt x="828" y="606"/>
                      <a:pt x="842" y="598"/>
                    </a:cubicBezTo>
                    <a:cubicBezTo>
                      <a:pt x="861" y="588"/>
                      <a:pt x="880" y="569"/>
                      <a:pt x="909" y="560"/>
                    </a:cubicBezTo>
                    <a:cubicBezTo>
                      <a:pt x="918" y="554"/>
                      <a:pt x="927" y="552"/>
                      <a:pt x="934" y="552"/>
                    </a:cubicBezTo>
                    <a:cubicBezTo>
                      <a:pt x="978" y="552"/>
                      <a:pt x="985" y="636"/>
                      <a:pt x="985" y="636"/>
                    </a:cubicBezTo>
                    <a:lnTo>
                      <a:pt x="1014" y="617"/>
                    </a:lnTo>
                    <a:cubicBezTo>
                      <a:pt x="1014" y="531"/>
                      <a:pt x="1023" y="378"/>
                      <a:pt x="976" y="359"/>
                    </a:cubicBezTo>
                    <a:cubicBezTo>
                      <a:pt x="937" y="340"/>
                      <a:pt x="842" y="282"/>
                      <a:pt x="842" y="282"/>
                    </a:cubicBezTo>
                    <a:lnTo>
                      <a:pt x="593" y="139"/>
                    </a:lnTo>
                    <a:lnTo>
                      <a:pt x="393" y="15"/>
                    </a:lnTo>
                    <a:cubicBezTo>
                      <a:pt x="374" y="5"/>
                      <a:pt x="352" y="1"/>
                      <a:pt x="331" y="1"/>
                    </a:cubicBezTo>
                    <a:close/>
                  </a:path>
                </a:pathLst>
              </a:custGeom>
              <a:solidFill>
                <a:srgbClr val="838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837938" y="3510125"/>
                <a:ext cx="26300" cy="15025"/>
              </a:xfrm>
              <a:custGeom>
                <a:avLst/>
                <a:gdLst/>
                <a:ahLst/>
                <a:cxnLst/>
                <a:rect l="l" t="t" r="r" b="b"/>
                <a:pathLst>
                  <a:path w="1052" h="601" extrusionOk="0">
                    <a:moveTo>
                      <a:pt x="331" y="0"/>
                    </a:moveTo>
                    <a:cubicBezTo>
                      <a:pt x="309" y="0"/>
                      <a:pt x="288" y="5"/>
                      <a:pt x="268" y="15"/>
                    </a:cubicBezTo>
                    <a:lnTo>
                      <a:pt x="58" y="139"/>
                    </a:lnTo>
                    <a:cubicBezTo>
                      <a:pt x="1" y="168"/>
                      <a:pt x="39" y="235"/>
                      <a:pt x="182" y="321"/>
                    </a:cubicBezTo>
                    <a:cubicBezTo>
                      <a:pt x="202" y="330"/>
                      <a:pt x="211" y="340"/>
                      <a:pt x="230" y="349"/>
                    </a:cubicBezTo>
                    <a:lnTo>
                      <a:pt x="479" y="493"/>
                    </a:lnTo>
                    <a:cubicBezTo>
                      <a:pt x="498" y="502"/>
                      <a:pt x="507" y="512"/>
                      <a:pt x="526" y="521"/>
                    </a:cubicBezTo>
                    <a:cubicBezTo>
                      <a:pt x="628" y="575"/>
                      <a:pt x="720" y="601"/>
                      <a:pt x="782" y="601"/>
                    </a:cubicBezTo>
                    <a:cubicBezTo>
                      <a:pt x="807" y="601"/>
                      <a:pt x="828" y="596"/>
                      <a:pt x="842" y="588"/>
                    </a:cubicBezTo>
                    <a:cubicBezTo>
                      <a:pt x="899" y="559"/>
                      <a:pt x="1033" y="483"/>
                      <a:pt x="1033" y="483"/>
                    </a:cubicBezTo>
                    <a:cubicBezTo>
                      <a:pt x="1033" y="483"/>
                      <a:pt x="1052" y="387"/>
                      <a:pt x="985" y="359"/>
                    </a:cubicBezTo>
                    <a:cubicBezTo>
                      <a:pt x="947" y="340"/>
                      <a:pt x="842" y="282"/>
                      <a:pt x="842" y="282"/>
                    </a:cubicBezTo>
                    <a:lnTo>
                      <a:pt x="593" y="139"/>
                    </a:lnTo>
                    <a:lnTo>
                      <a:pt x="393" y="15"/>
                    </a:lnTo>
                    <a:cubicBezTo>
                      <a:pt x="374" y="5"/>
                      <a:pt x="352" y="0"/>
                      <a:pt x="331" y="0"/>
                    </a:cubicBez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862788" y="3512875"/>
                <a:ext cx="32750" cy="21525"/>
              </a:xfrm>
              <a:custGeom>
                <a:avLst/>
                <a:gdLst/>
                <a:ahLst/>
                <a:cxnLst/>
                <a:rect l="l" t="t" r="r" b="b"/>
                <a:pathLst>
                  <a:path w="1310" h="861" extrusionOk="0">
                    <a:moveTo>
                      <a:pt x="1310" y="0"/>
                    </a:moveTo>
                    <a:lnTo>
                      <a:pt x="1" y="755"/>
                    </a:lnTo>
                    <a:lnTo>
                      <a:pt x="1" y="860"/>
                    </a:lnTo>
                    <a:lnTo>
                      <a:pt x="1310" y="96"/>
                    </a:lnTo>
                    <a:lnTo>
                      <a:pt x="1310"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4717988" y="4214775"/>
                <a:ext cx="7900" cy="11650"/>
              </a:xfrm>
              <a:custGeom>
                <a:avLst/>
                <a:gdLst/>
                <a:ahLst/>
                <a:cxnLst/>
                <a:rect l="l" t="t" r="r" b="b"/>
                <a:pathLst>
                  <a:path w="316" h="466" extrusionOk="0">
                    <a:moveTo>
                      <a:pt x="210" y="1"/>
                    </a:moveTo>
                    <a:cubicBezTo>
                      <a:pt x="190" y="1"/>
                      <a:pt x="170" y="5"/>
                      <a:pt x="153" y="17"/>
                    </a:cubicBezTo>
                    <a:cubicBezTo>
                      <a:pt x="67" y="64"/>
                      <a:pt x="0" y="189"/>
                      <a:pt x="0" y="294"/>
                    </a:cubicBezTo>
                    <a:cubicBezTo>
                      <a:pt x="0" y="361"/>
                      <a:pt x="20" y="399"/>
                      <a:pt x="58" y="418"/>
                    </a:cubicBezTo>
                    <a:lnTo>
                      <a:pt x="134" y="466"/>
                    </a:lnTo>
                    <a:lnTo>
                      <a:pt x="163" y="399"/>
                    </a:lnTo>
                    <a:cubicBezTo>
                      <a:pt x="239" y="351"/>
                      <a:pt x="297" y="227"/>
                      <a:pt x="297" y="122"/>
                    </a:cubicBezTo>
                    <a:lnTo>
                      <a:pt x="297" y="93"/>
                    </a:lnTo>
                    <a:lnTo>
                      <a:pt x="316" y="45"/>
                    </a:lnTo>
                    <a:lnTo>
                      <a:pt x="249" y="7"/>
                    </a:lnTo>
                    <a:cubicBezTo>
                      <a:pt x="237" y="3"/>
                      <a:pt x="224" y="1"/>
                      <a:pt x="210" y="1"/>
                    </a:cubicBez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4719888" y="4215675"/>
                <a:ext cx="7200" cy="10750"/>
              </a:xfrm>
              <a:custGeom>
                <a:avLst/>
                <a:gdLst/>
                <a:ahLst/>
                <a:cxnLst/>
                <a:rect l="l" t="t" r="r" b="b"/>
                <a:pathLst>
                  <a:path w="288" h="430" extrusionOk="0">
                    <a:moveTo>
                      <a:pt x="205" y="0"/>
                    </a:moveTo>
                    <a:cubicBezTo>
                      <a:pt x="187" y="0"/>
                      <a:pt x="167" y="6"/>
                      <a:pt x="144" y="19"/>
                    </a:cubicBezTo>
                    <a:cubicBezTo>
                      <a:pt x="58" y="67"/>
                      <a:pt x="1" y="191"/>
                      <a:pt x="1" y="305"/>
                    </a:cubicBezTo>
                    <a:cubicBezTo>
                      <a:pt x="1" y="383"/>
                      <a:pt x="32" y="429"/>
                      <a:pt x="83" y="429"/>
                    </a:cubicBezTo>
                    <a:cubicBezTo>
                      <a:pt x="101" y="429"/>
                      <a:pt x="122" y="423"/>
                      <a:pt x="144" y="411"/>
                    </a:cubicBezTo>
                    <a:cubicBezTo>
                      <a:pt x="230" y="363"/>
                      <a:pt x="288" y="239"/>
                      <a:pt x="288" y="133"/>
                    </a:cubicBezTo>
                    <a:cubicBezTo>
                      <a:pt x="288" y="49"/>
                      <a:pt x="256"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4722538" y="4219725"/>
                <a:ext cx="34175" cy="24375"/>
              </a:xfrm>
              <a:custGeom>
                <a:avLst/>
                <a:gdLst/>
                <a:ahLst/>
                <a:cxnLst/>
                <a:rect l="l" t="t" r="r" b="b"/>
                <a:pathLst>
                  <a:path w="1367" h="975" extrusionOk="0">
                    <a:moveTo>
                      <a:pt x="48" y="0"/>
                    </a:moveTo>
                    <a:cubicBezTo>
                      <a:pt x="29" y="19"/>
                      <a:pt x="0" y="57"/>
                      <a:pt x="0" y="86"/>
                    </a:cubicBezTo>
                    <a:cubicBezTo>
                      <a:pt x="0" y="105"/>
                      <a:pt x="10" y="124"/>
                      <a:pt x="19" y="124"/>
                    </a:cubicBezTo>
                    <a:cubicBezTo>
                      <a:pt x="29" y="134"/>
                      <a:pt x="478" y="392"/>
                      <a:pt x="669" y="497"/>
                    </a:cubicBezTo>
                    <a:cubicBezTo>
                      <a:pt x="688" y="516"/>
                      <a:pt x="717" y="526"/>
                      <a:pt x="736" y="535"/>
                    </a:cubicBezTo>
                    <a:cubicBezTo>
                      <a:pt x="870" y="612"/>
                      <a:pt x="927" y="640"/>
                      <a:pt x="965" y="765"/>
                    </a:cubicBezTo>
                    <a:cubicBezTo>
                      <a:pt x="994" y="898"/>
                      <a:pt x="1108" y="975"/>
                      <a:pt x="1204" y="975"/>
                    </a:cubicBezTo>
                    <a:lnTo>
                      <a:pt x="1233" y="965"/>
                    </a:lnTo>
                    <a:cubicBezTo>
                      <a:pt x="1319" y="956"/>
                      <a:pt x="1366" y="898"/>
                      <a:pt x="1366" y="803"/>
                    </a:cubicBezTo>
                    <a:lnTo>
                      <a:pt x="1366" y="354"/>
                    </a:lnTo>
                    <a:lnTo>
                      <a:pt x="1233" y="354"/>
                    </a:lnTo>
                    <a:lnTo>
                      <a:pt x="1233" y="803"/>
                    </a:lnTo>
                    <a:cubicBezTo>
                      <a:pt x="1233" y="831"/>
                      <a:pt x="1223" y="831"/>
                      <a:pt x="1214" y="831"/>
                    </a:cubicBezTo>
                    <a:cubicBezTo>
                      <a:pt x="1175" y="831"/>
                      <a:pt x="1118" y="803"/>
                      <a:pt x="1099" y="726"/>
                    </a:cubicBezTo>
                    <a:cubicBezTo>
                      <a:pt x="1051" y="545"/>
                      <a:pt x="956" y="497"/>
                      <a:pt x="803" y="411"/>
                    </a:cubicBezTo>
                    <a:cubicBezTo>
                      <a:pt x="784" y="401"/>
                      <a:pt x="755" y="392"/>
                      <a:pt x="736" y="373"/>
                    </a:cubicBezTo>
                    <a:cubicBezTo>
                      <a:pt x="554" y="277"/>
                      <a:pt x="124" y="19"/>
                      <a:pt x="86" y="0"/>
                    </a:cubicBez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4728263" y="4188650"/>
                <a:ext cx="53525" cy="52600"/>
              </a:xfrm>
              <a:custGeom>
                <a:avLst/>
                <a:gdLst/>
                <a:ahLst/>
                <a:cxnLst/>
                <a:rect l="l" t="t" r="r" b="b"/>
                <a:pathLst>
                  <a:path w="2141" h="2104" extrusionOk="0">
                    <a:moveTo>
                      <a:pt x="669" y="1"/>
                    </a:moveTo>
                    <a:cubicBezTo>
                      <a:pt x="650" y="1"/>
                      <a:pt x="631" y="1"/>
                      <a:pt x="602" y="20"/>
                    </a:cubicBezTo>
                    <a:lnTo>
                      <a:pt x="125" y="288"/>
                    </a:lnTo>
                    <a:cubicBezTo>
                      <a:pt x="58" y="335"/>
                      <a:pt x="0" y="431"/>
                      <a:pt x="0" y="527"/>
                    </a:cubicBezTo>
                    <a:lnTo>
                      <a:pt x="0" y="1167"/>
                    </a:lnTo>
                    <a:cubicBezTo>
                      <a:pt x="0" y="1205"/>
                      <a:pt x="10" y="1234"/>
                      <a:pt x="29" y="1253"/>
                    </a:cubicBezTo>
                    <a:cubicBezTo>
                      <a:pt x="39" y="1272"/>
                      <a:pt x="48" y="1281"/>
                      <a:pt x="67" y="1291"/>
                    </a:cubicBezTo>
                    <a:lnTo>
                      <a:pt x="1491" y="2103"/>
                    </a:lnTo>
                    <a:lnTo>
                      <a:pt x="2141" y="823"/>
                    </a:lnTo>
                    <a:lnTo>
                      <a:pt x="717" y="11"/>
                    </a:lnTo>
                    <a:cubicBezTo>
                      <a:pt x="707" y="1"/>
                      <a:pt x="688"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4728263" y="4201075"/>
                <a:ext cx="33950" cy="35875"/>
              </a:xfrm>
              <a:custGeom>
                <a:avLst/>
                <a:gdLst/>
                <a:ahLst/>
                <a:cxnLst/>
                <a:rect l="l" t="t" r="r" b="b"/>
                <a:pathLst>
                  <a:path w="1358" h="1435" extrusionOk="0">
                    <a:moveTo>
                      <a:pt x="0" y="1"/>
                    </a:moveTo>
                    <a:lnTo>
                      <a:pt x="0" y="660"/>
                    </a:lnTo>
                    <a:lnTo>
                      <a:pt x="1357" y="1434"/>
                    </a:lnTo>
                    <a:lnTo>
                      <a:pt x="1357" y="784"/>
                    </a:lnTo>
                    <a:lnTo>
                      <a:pt x="0" y="1"/>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4760038" y="4216850"/>
                <a:ext cx="5275" cy="24150"/>
              </a:xfrm>
              <a:custGeom>
                <a:avLst/>
                <a:gdLst/>
                <a:ahLst/>
                <a:cxnLst/>
                <a:rect l="l" t="t" r="r" b="b"/>
                <a:pathLst>
                  <a:path w="211" h="966" extrusionOk="0">
                    <a:moveTo>
                      <a:pt x="0" y="0"/>
                    </a:moveTo>
                    <a:lnTo>
                      <a:pt x="0" y="851"/>
                    </a:lnTo>
                    <a:lnTo>
                      <a:pt x="210" y="966"/>
                    </a:lnTo>
                    <a:lnTo>
                      <a:pt x="210" y="58"/>
                    </a:lnTo>
                    <a:lnTo>
                      <a:pt x="0"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4763863" y="4208975"/>
                <a:ext cx="19375" cy="32500"/>
              </a:xfrm>
              <a:custGeom>
                <a:avLst/>
                <a:gdLst/>
                <a:ahLst/>
                <a:cxnLst/>
                <a:rect l="l" t="t" r="r" b="b"/>
                <a:pathLst>
                  <a:path w="775" h="1300" extrusionOk="0">
                    <a:moveTo>
                      <a:pt x="669" y="0"/>
                    </a:moveTo>
                    <a:cubicBezTo>
                      <a:pt x="650" y="0"/>
                      <a:pt x="621" y="0"/>
                      <a:pt x="602" y="19"/>
                    </a:cubicBezTo>
                    <a:lnTo>
                      <a:pt x="124" y="287"/>
                    </a:lnTo>
                    <a:cubicBezTo>
                      <a:pt x="57" y="335"/>
                      <a:pt x="0" y="440"/>
                      <a:pt x="0" y="526"/>
                    </a:cubicBezTo>
                    <a:lnTo>
                      <a:pt x="0" y="1166"/>
                    </a:lnTo>
                    <a:cubicBezTo>
                      <a:pt x="0" y="1204"/>
                      <a:pt x="10" y="1233"/>
                      <a:pt x="29" y="1252"/>
                    </a:cubicBezTo>
                    <a:cubicBezTo>
                      <a:pt x="48" y="1281"/>
                      <a:pt x="77" y="1300"/>
                      <a:pt x="105" y="1300"/>
                    </a:cubicBezTo>
                    <a:cubicBezTo>
                      <a:pt x="124" y="1300"/>
                      <a:pt x="153" y="1290"/>
                      <a:pt x="172" y="1281"/>
                    </a:cubicBezTo>
                    <a:lnTo>
                      <a:pt x="650" y="1003"/>
                    </a:lnTo>
                    <a:cubicBezTo>
                      <a:pt x="717" y="965"/>
                      <a:pt x="774" y="860"/>
                      <a:pt x="774" y="765"/>
                    </a:cubicBezTo>
                    <a:lnTo>
                      <a:pt x="774" y="134"/>
                    </a:lnTo>
                    <a:cubicBezTo>
                      <a:pt x="774" y="38"/>
                      <a:pt x="717" y="0"/>
                      <a:pt x="669" y="0"/>
                    </a:cubicBezTo>
                    <a:close/>
                  </a:path>
                </a:pathLst>
              </a:custGeom>
              <a:solidFill>
                <a:srgbClr val="D0D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4765038" y="4210025"/>
                <a:ext cx="17000" cy="30300"/>
              </a:xfrm>
              <a:custGeom>
                <a:avLst/>
                <a:gdLst/>
                <a:ahLst/>
                <a:cxnLst/>
                <a:rect l="l" t="t" r="r" b="b"/>
                <a:pathLst>
                  <a:path w="680" h="1212" extrusionOk="0">
                    <a:moveTo>
                      <a:pt x="621" y="0"/>
                    </a:moveTo>
                    <a:cubicBezTo>
                      <a:pt x="609" y="0"/>
                      <a:pt x="597" y="5"/>
                      <a:pt x="584" y="15"/>
                    </a:cubicBezTo>
                    <a:lnTo>
                      <a:pt x="106" y="293"/>
                    </a:lnTo>
                    <a:cubicBezTo>
                      <a:pt x="49" y="321"/>
                      <a:pt x="1" y="407"/>
                      <a:pt x="1" y="484"/>
                    </a:cubicBezTo>
                    <a:lnTo>
                      <a:pt x="1" y="1124"/>
                    </a:lnTo>
                    <a:cubicBezTo>
                      <a:pt x="1" y="1181"/>
                      <a:pt x="27" y="1211"/>
                      <a:pt x="65" y="1211"/>
                    </a:cubicBezTo>
                    <a:cubicBezTo>
                      <a:pt x="77" y="1211"/>
                      <a:pt x="91" y="1208"/>
                      <a:pt x="106" y="1200"/>
                    </a:cubicBezTo>
                    <a:lnTo>
                      <a:pt x="584" y="923"/>
                    </a:lnTo>
                    <a:cubicBezTo>
                      <a:pt x="631" y="895"/>
                      <a:pt x="679" y="799"/>
                      <a:pt x="679" y="723"/>
                    </a:cubicBezTo>
                    <a:lnTo>
                      <a:pt x="679" y="92"/>
                    </a:lnTo>
                    <a:cubicBezTo>
                      <a:pt x="679" y="36"/>
                      <a:pt x="654" y="0"/>
                      <a:pt x="621" y="0"/>
                    </a:cubicBezTo>
                    <a:close/>
                  </a:path>
                </a:pathLst>
              </a:custGeom>
              <a:solidFill>
                <a:srgbClr val="1B1B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4767913" y="4215000"/>
                <a:ext cx="11500" cy="20325"/>
              </a:xfrm>
              <a:custGeom>
                <a:avLst/>
                <a:gdLst/>
                <a:ahLst/>
                <a:cxnLst/>
                <a:rect l="l" t="t" r="r" b="b"/>
                <a:pathLst>
                  <a:path w="460" h="813" extrusionOk="0">
                    <a:moveTo>
                      <a:pt x="411" y="0"/>
                    </a:moveTo>
                    <a:cubicBezTo>
                      <a:pt x="402" y="0"/>
                      <a:pt x="392" y="3"/>
                      <a:pt x="383" y="8"/>
                    </a:cubicBezTo>
                    <a:lnTo>
                      <a:pt x="67" y="189"/>
                    </a:lnTo>
                    <a:cubicBezTo>
                      <a:pt x="29" y="218"/>
                      <a:pt x="1" y="275"/>
                      <a:pt x="1" y="323"/>
                    </a:cubicBezTo>
                    <a:lnTo>
                      <a:pt x="1" y="753"/>
                    </a:lnTo>
                    <a:cubicBezTo>
                      <a:pt x="1" y="788"/>
                      <a:pt x="16" y="812"/>
                      <a:pt x="38" y="812"/>
                    </a:cubicBezTo>
                    <a:cubicBezTo>
                      <a:pt x="47" y="812"/>
                      <a:pt x="57" y="809"/>
                      <a:pt x="67" y="801"/>
                    </a:cubicBezTo>
                    <a:lnTo>
                      <a:pt x="383" y="619"/>
                    </a:lnTo>
                    <a:cubicBezTo>
                      <a:pt x="421" y="600"/>
                      <a:pt x="459" y="543"/>
                      <a:pt x="459" y="485"/>
                    </a:cubicBezTo>
                    <a:lnTo>
                      <a:pt x="459" y="65"/>
                    </a:lnTo>
                    <a:cubicBezTo>
                      <a:pt x="459" y="22"/>
                      <a:pt x="438" y="0"/>
                      <a:pt x="411" y="0"/>
                    </a:cubicBezTo>
                    <a:close/>
                  </a:path>
                </a:pathLst>
              </a:custGeom>
              <a:solidFill>
                <a:srgbClr val="3B3D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4784388" y="4209675"/>
                <a:ext cx="750" cy="1225"/>
              </a:xfrm>
              <a:custGeom>
                <a:avLst/>
                <a:gdLst/>
                <a:ahLst/>
                <a:cxnLst/>
                <a:rect l="l" t="t" r="r" b="b"/>
                <a:pathLst>
                  <a:path w="30" h="49" extrusionOk="0">
                    <a:moveTo>
                      <a:pt x="29" y="1"/>
                    </a:moveTo>
                    <a:lnTo>
                      <a:pt x="1" y="10"/>
                    </a:lnTo>
                    <a:lnTo>
                      <a:pt x="10" y="49"/>
                    </a:lnTo>
                    <a:lnTo>
                      <a:pt x="29" y="29"/>
                    </a:lnTo>
                    <a:lnTo>
                      <a:pt x="29" y="1"/>
                    </a:lnTo>
                    <a:close/>
                  </a:path>
                </a:pathLst>
              </a:custGeom>
              <a:solidFill>
                <a:srgbClr val="838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4769813" y="4218825"/>
                <a:ext cx="8150" cy="11850"/>
              </a:xfrm>
              <a:custGeom>
                <a:avLst/>
                <a:gdLst/>
                <a:ahLst/>
                <a:cxnLst/>
                <a:rect l="l" t="t" r="r" b="b"/>
                <a:pathLst>
                  <a:path w="326" h="474" extrusionOk="0">
                    <a:moveTo>
                      <a:pt x="223" y="0"/>
                    </a:moveTo>
                    <a:cubicBezTo>
                      <a:pt x="204" y="0"/>
                      <a:pt x="184" y="6"/>
                      <a:pt x="163" y="17"/>
                    </a:cubicBezTo>
                    <a:cubicBezTo>
                      <a:pt x="68" y="74"/>
                      <a:pt x="1" y="208"/>
                      <a:pt x="1" y="332"/>
                    </a:cubicBezTo>
                    <a:cubicBezTo>
                      <a:pt x="1" y="419"/>
                      <a:pt x="40" y="473"/>
                      <a:pt x="100" y="473"/>
                    </a:cubicBezTo>
                    <a:cubicBezTo>
                      <a:pt x="119" y="473"/>
                      <a:pt x="140" y="468"/>
                      <a:pt x="163" y="457"/>
                    </a:cubicBezTo>
                    <a:cubicBezTo>
                      <a:pt x="249" y="399"/>
                      <a:pt x="326" y="265"/>
                      <a:pt x="326" y="141"/>
                    </a:cubicBezTo>
                    <a:cubicBezTo>
                      <a:pt x="326" y="54"/>
                      <a:pt x="282" y="0"/>
                      <a:pt x="223" y="0"/>
                    </a:cubicBezTo>
                    <a:close/>
                  </a:path>
                </a:pathLst>
              </a:custGeom>
              <a:solidFill>
                <a:srgbClr val="2626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4771013" y="4220550"/>
                <a:ext cx="5775" cy="8400"/>
              </a:xfrm>
              <a:custGeom>
                <a:avLst/>
                <a:gdLst/>
                <a:ahLst/>
                <a:cxnLst/>
                <a:rect l="l" t="t" r="r" b="b"/>
                <a:pathLst>
                  <a:path w="231" h="336" extrusionOk="0">
                    <a:moveTo>
                      <a:pt x="160" y="0"/>
                    </a:moveTo>
                    <a:cubicBezTo>
                      <a:pt x="146" y="0"/>
                      <a:pt x="130" y="5"/>
                      <a:pt x="115" y="15"/>
                    </a:cubicBezTo>
                    <a:cubicBezTo>
                      <a:pt x="48" y="53"/>
                      <a:pt x="1" y="149"/>
                      <a:pt x="1" y="235"/>
                    </a:cubicBezTo>
                    <a:cubicBezTo>
                      <a:pt x="1" y="298"/>
                      <a:pt x="27" y="336"/>
                      <a:pt x="67" y="336"/>
                    </a:cubicBezTo>
                    <a:cubicBezTo>
                      <a:pt x="82" y="336"/>
                      <a:pt x="98" y="331"/>
                      <a:pt x="115" y="321"/>
                    </a:cubicBezTo>
                    <a:cubicBezTo>
                      <a:pt x="173" y="282"/>
                      <a:pt x="230" y="187"/>
                      <a:pt x="230" y="101"/>
                    </a:cubicBezTo>
                    <a:cubicBezTo>
                      <a:pt x="230" y="38"/>
                      <a:pt x="199" y="0"/>
                      <a:pt x="160" y="0"/>
                    </a:cubicBezTo>
                    <a:close/>
                  </a:path>
                </a:pathLst>
              </a:custGeom>
              <a:solidFill>
                <a:srgbClr val="54A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4772688" y="4223100"/>
                <a:ext cx="2425" cy="3275"/>
              </a:xfrm>
              <a:custGeom>
                <a:avLst/>
                <a:gdLst/>
                <a:ahLst/>
                <a:cxnLst/>
                <a:rect l="l" t="t" r="r" b="b"/>
                <a:pathLst>
                  <a:path w="97" h="131" extrusionOk="0">
                    <a:moveTo>
                      <a:pt x="66" y="1"/>
                    </a:moveTo>
                    <a:cubicBezTo>
                      <a:pt x="60" y="1"/>
                      <a:pt x="54" y="3"/>
                      <a:pt x="48" y="8"/>
                    </a:cubicBezTo>
                    <a:cubicBezTo>
                      <a:pt x="20" y="18"/>
                      <a:pt x="1" y="56"/>
                      <a:pt x="1" y="94"/>
                    </a:cubicBezTo>
                    <a:cubicBezTo>
                      <a:pt x="1" y="115"/>
                      <a:pt x="11" y="131"/>
                      <a:pt x="27" y="131"/>
                    </a:cubicBezTo>
                    <a:cubicBezTo>
                      <a:pt x="33" y="131"/>
                      <a:pt x="40" y="128"/>
                      <a:pt x="48" y="123"/>
                    </a:cubicBezTo>
                    <a:cubicBezTo>
                      <a:pt x="67" y="114"/>
                      <a:pt x="96" y="75"/>
                      <a:pt x="96" y="37"/>
                    </a:cubicBezTo>
                    <a:cubicBezTo>
                      <a:pt x="96" y="16"/>
                      <a:pt x="81"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4776988" y="4227275"/>
                <a:ext cx="1450" cy="2125"/>
              </a:xfrm>
              <a:custGeom>
                <a:avLst/>
                <a:gdLst/>
                <a:ahLst/>
                <a:cxnLst/>
                <a:rect l="l" t="t" r="r" b="b"/>
                <a:pathLst>
                  <a:path w="58" h="85" extrusionOk="0">
                    <a:moveTo>
                      <a:pt x="43" y="0"/>
                    </a:moveTo>
                    <a:cubicBezTo>
                      <a:pt x="39" y="0"/>
                      <a:pt x="34" y="1"/>
                      <a:pt x="29" y="4"/>
                    </a:cubicBezTo>
                    <a:cubicBezTo>
                      <a:pt x="10" y="13"/>
                      <a:pt x="1" y="42"/>
                      <a:pt x="1" y="61"/>
                    </a:cubicBezTo>
                    <a:cubicBezTo>
                      <a:pt x="1" y="75"/>
                      <a:pt x="6" y="84"/>
                      <a:pt x="16" y="84"/>
                    </a:cubicBezTo>
                    <a:cubicBezTo>
                      <a:pt x="20" y="84"/>
                      <a:pt x="24" y="83"/>
                      <a:pt x="29" y="80"/>
                    </a:cubicBezTo>
                    <a:cubicBezTo>
                      <a:pt x="48" y="71"/>
                      <a:pt x="58" y="52"/>
                      <a:pt x="58" y="23"/>
                    </a:cubicBezTo>
                    <a:cubicBezTo>
                      <a:pt x="58" y="9"/>
                      <a:pt x="53"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4768638" y="4232075"/>
                <a:ext cx="1450" cy="2325"/>
              </a:xfrm>
              <a:custGeom>
                <a:avLst/>
                <a:gdLst/>
                <a:ahLst/>
                <a:cxnLst/>
                <a:rect l="l" t="t" r="r" b="b"/>
                <a:pathLst>
                  <a:path w="58" h="93" extrusionOk="0">
                    <a:moveTo>
                      <a:pt x="38" y="0"/>
                    </a:moveTo>
                    <a:cubicBezTo>
                      <a:pt x="36" y="0"/>
                      <a:pt x="32" y="1"/>
                      <a:pt x="29" y="3"/>
                    </a:cubicBezTo>
                    <a:cubicBezTo>
                      <a:pt x="10" y="13"/>
                      <a:pt x="0" y="41"/>
                      <a:pt x="0" y="70"/>
                    </a:cubicBezTo>
                    <a:cubicBezTo>
                      <a:pt x="0" y="84"/>
                      <a:pt x="5" y="93"/>
                      <a:pt x="16" y="93"/>
                    </a:cubicBezTo>
                    <a:cubicBezTo>
                      <a:pt x="19" y="93"/>
                      <a:pt x="24" y="92"/>
                      <a:pt x="29" y="89"/>
                    </a:cubicBezTo>
                    <a:cubicBezTo>
                      <a:pt x="48" y="79"/>
                      <a:pt x="58" y="51"/>
                      <a:pt x="58" y="32"/>
                    </a:cubicBezTo>
                    <a:cubicBezTo>
                      <a:pt x="58" y="16"/>
                      <a:pt x="51" y="0"/>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4776988" y="4216050"/>
                <a:ext cx="1450" cy="2100"/>
              </a:xfrm>
              <a:custGeom>
                <a:avLst/>
                <a:gdLst/>
                <a:ahLst/>
                <a:cxnLst/>
                <a:rect l="l" t="t" r="r" b="b"/>
                <a:pathLst>
                  <a:path w="58" h="84" extrusionOk="0">
                    <a:moveTo>
                      <a:pt x="43" y="0"/>
                    </a:moveTo>
                    <a:cubicBezTo>
                      <a:pt x="39" y="0"/>
                      <a:pt x="34" y="1"/>
                      <a:pt x="29" y="4"/>
                    </a:cubicBezTo>
                    <a:cubicBezTo>
                      <a:pt x="10" y="13"/>
                      <a:pt x="1" y="42"/>
                      <a:pt x="1" y="61"/>
                    </a:cubicBezTo>
                    <a:cubicBezTo>
                      <a:pt x="1" y="75"/>
                      <a:pt x="6" y="84"/>
                      <a:pt x="16" y="84"/>
                    </a:cubicBezTo>
                    <a:cubicBezTo>
                      <a:pt x="20" y="84"/>
                      <a:pt x="24" y="83"/>
                      <a:pt x="29" y="80"/>
                    </a:cubicBezTo>
                    <a:cubicBezTo>
                      <a:pt x="48" y="71"/>
                      <a:pt x="58" y="52"/>
                      <a:pt x="58" y="23"/>
                    </a:cubicBezTo>
                    <a:cubicBezTo>
                      <a:pt x="58" y="9"/>
                      <a:pt x="53"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4768638" y="4220850"/>
                <a:ext cx="1450" cy="2325"/>
              </a:xfrm>
              <a:custGeom>
                <a:avLst/>
                <a:gdLst/>
                <a:ahLst/>
                <a:cxnLst/>
                <a:rect l="l" t="t" r="r" b="b"/>
                <a:pathLst>
                  <a:path w="58" h="93" extrusionOk="0">
                    <a:moveTo>
                      <a:pt x="38" y="0"/>
                    </a:moveTo>
                    <a:cubicBezTo>
                      <a:pt x="36" y="0"/>
                      <a:pt x="32" y="1"/>
                      <a:pt x="29" y="3"/>
                    </a:cubicBezTo>
                    <a:cubicBezTo>
                      <a:pt x="10" y="22"/>
                      <a:pt x="0" y="41"/>
                      <a:pt x="0" y="70"/>
                    </a:cubicBezTo>
                    <a:cubicBezTo>
                      <a:pt x="0" y="84"/>
                      <a:pt x="5" y="93"/>
                      <a:pt x="16" y="93"/>
                    </a:cubicBezTo>
                    <a:cubicBezTo>
                      <a:pt x="19" y="93"/>
                      <a:pt x="24" y="91"/>
                      <a:pt x="29" y="89"/>
                    </a:cubicBezTo>
                    <a:cubicBezTo>
                      <a:pt x="48" y="79"/>
                      <a:pt x="58" y="51"/>
                      <a:pt x="58" y="32"/>
                    </a:cubicBezTo>
                    <a:cubicBezTo>
                      <a:pt x="58" y="16"/>
                      <a:pt x="51" y="0"/>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4760263" y="4205975"/>
                <a:ext cx="25600" cy="15925"/>
              </a:xfrm>
              <a:custGeom>
                <a:avLst/>
                <a:gdLst/>
                <a:ahLst/>
                <a:cxnLst/>
                <a:rect l="l" t="t" r="r" b="b"/>
                <a:pathLst>
                  <a:path w="1024" h="637" extrusionOk="0">
                    <a:moveTo>
                      <a:pt x="702" y="1"/>
                    </a:moveTo>
                    <a:cubicBezTo>
                      <a:pt x="682" y="1"/>
                      <a:pt x="660" y="5"/>
                      <a:pt x="641" y="15"/>
                    </a:cubicBezTo>
                    <a:lnTo>
                      <a:pt x="431" y="139"/>
                    </a:lnTo>
                    <a:lnTo>
                      <a:pt x="182" y="283"/>
                    </a:lnTo>
                    <a:cubicBezTo>
                      <a:pt x="182" y="283"/>
                      <a:pt x="87" y="340"/>
                      <a:pt x="49" y="359"/>
                    </a:cubicBezTo>
                    <a:cubicBezTo>
                      <a:pt x="1" y="378"/>
                      <a:pt x="10" y="531"/>
                      <a:pt x="10" y="617"/>
                    </a:cubicBezTo>
                    <a:lnTo>
                      <a:pt x="39" y="636"/>
                    </a:lnTo>
                    <a:cubicBezTo>
                      <a:pt x="39" y="636"/>
                      <a:pt x="46" y="552"/>
                      <a:pt x="96" y="552"/>
                    </a:cubicBezTo>
                    <a:cubicBezTo>
                      <a:pt x="104" y="552"/>
                      <a:pt x="114" y="554"/>
                      <a:pt x="125" y="560"/>
                    </a:cubicBezTo>
                    <a:cubicBezTo>
                      <a:pt x="144" y="569"/>
                      <a:pt x="163" y="588"/>
                      <a:pt x="182" y="598"/>
                    </a:cubicBezTo>
                    <a:cubicBezTo>
                      <a:pt x="199" y="606"/>
                      <a:pt x="220" y="610"/>
                      <a:pt x="246" y="610"/>
                    </a:cubicBezTo>
                    <a:cubicBezTo>
                      <a:pt x="311" y="610"/>
                      <a:pt x="402" y="583"/>
                      <a:pt x="498" y="521"/>
                    </a:cubicBezTo>
                    <a:cubicBezTo>
                      <a:pt x="517" y="512"/>
                      <a:pt x="536" y="502"/>
                      <a:pt x="545" y="493"/>
                    </a:cubicBezTo>
                    <a:cubicBezTo>
                      <a:pt x="545" y="493"/>
                      <a:pt x="670" y="426"/>
                      <a:pt x="794" y="349"/>
                    </a:cubicBezTo>
                    <a:cubicBezTo>
                      <a:pt x="813" y="340"/>
                      <a:pt x="832" y="330"/>
                      <a:pt x="842" y="321"/>
                    </a:cubicBezTo>
                    <a:cubicBezTo>
                      <a:pt x="985" y="244"/>
                      <a:pt x="1023" y="168"/>
                      <a:pt x="966" y="139"/>
                    </a:cubicBezTo>
                    <a:lnTo>
                      <a:pt x="756" y="15"/>
                    </a:lnTo>
                    <a:cubicBezTo>
                      <a:pt x="741" y="5"/>
                      <a:pt x="722" y="1"/>
                      <a:pt x="702" y="1"/>
                    </a:cubicBezTo>
                    <a:close/>
                  </a:path>
                </a:pathLst>
              </a:custGeom>
              <a:solidFill>
                <a:srgbClr val="838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4759788" y="4205500"/>
                <a:ext cx="26075" cy="15025"/>
              </a:xfrm>
              <a:custGeom>
                <a:avLst/>
                <a:gdLst/>
                <a:ahLst/>
                <a:cxnLst/>
                <a:rect l="l" t="t" r="r" b="b"/>
                <a:pathLst>
                  <a:path w="1043" h="601" extrusionOk="0">
                    <a:moveTo>
                      <a:pt x="721" y="1"/>
                    </a:moveTo>
                    <a:cubicBezTo>
                      <a:pt x="701" y="1"/>
                      <a:pt x="679" y="5"/>
                      <a:pt x="660" y="15"/>
                    </a:cubicBezTo>
                    <a:lnTo>
                      <a:pt x="450" y="139"/>
                    </a:lnTo>
                    <a:lnTo>
                      <a:pt x="201" y="282"/>
                    </a:lnTo>
                    <a:cubicBezTo>
                      <a:pt x="201" y="282"/>
                      <a:pt x="96" y="340"/>
                      <a:pt x="58" y="359"/>
                    </a:cubicBezTo>
                    <a:cubicBezTo>
                      <a:pt x="1" y="388"/>
                      <a:pt x="10" y="483"/>
                      <a:pt x="10" y="483"/>
                    </a:cubicBezTo>
                    <a:cubicBezTo>
                      <a:pt x="10" y="483"/>
                      <a:pt x="144" y="560"/>
                      <a:pt x="201" y="588"/>
                    </a:cubicBezTo>
                    <a:cubicBezTo>
                      <a:pt x="218" y="597"/>
                      <a:pt x="240" y="601"/>
                      <a:pt x="267" y="601"/>
                    </a:cubicBezTo>
                    <a:cubicBezTo>
                      <a:pt x="332" y="601"/>
                      <a:pt x="422" y="576"/>
                      <a:pt x="517" y="521"/>
                    </a:cubicBezTo>
                    <a:cubicBezTo>
                      <a:pt x="536" y="512"/>
                      <a:pt x="555" y="502"/>
                      <a:pt x="564" y="493"/>
                    </a:cubicBezTo>
                    <a:lnTo>
                      <a:pt x="813" y="349"/>
                    </a:lnTo>
                    <a:cubicBezTo>
                      <a:pt x="832" y="340"/>
                      <a:pt x="851" y="330"/>
                      <a:pt x="861" y="321"/>
                    </a:cubicBezTo>
                    <a:cubicBezTo>
                      <a:pt x="1004" y="235"/>
                      <a:pt x="1042" y="168"/>
                      <a:pt x="985" y="139"/>
                    </a:cubicBezTo>
                    <a:lnTo>
                      <a:pt x="775" y="15"/>
                    </a:lnTo>
                    <a:cubicBezTo>
                      <a:pt x="760" y="5"/>
                      <a:pt x="741" y="1"/>
                      <a:pt x="721" y="1"/>
                    </a:cubicBez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4728263" y="4208250"/>
                <a:ext cx="32975" cy="21525"/>
              </a:xfrm>
              <a:custGeom>
                <a:avLst/>
                <a:gdLst/>
                <a:ahLst/>
                <a:cxnLst/>
                <a:rect l="l" t="t" r="r" b="b"/>
                <a:pathLst>
                  <a:path w="1319" h="861" extrusionOk="0">
                    <a:moveTo>
                      <a:pt x="0" y="0"/>
                    </a:moveTo>
                    <a:lnTo>
                      <a:pt x="0" y="96"/>
                    </a:lnTo>
                    <a:lnTo>
                      <a:pt x="1319" y="860"/>
                    </a:lnTo>
                    <a:lnTo>
                      <a:pt x="1319" y="755"/>
                    </a:lnTo>
                    <a:lnTo>
                      <a:pt x="0"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6"/>
            <p:cNvGrpSpPr/>
            <p:nvPr/>
          </p:nvGrpSpPr>
          <p:grpSpPr>
            <a:xfrm>
              <a:off x="8295137" y="2178119"/>
              <a:ext cx="508136" cy="511183"/>
              <a:chOff x="5159500" y="1650300"/>
              <a:chExt cx="429350" cy="431925"/>
            </a:xfrm>
          </p:grpSpPr>
          <p:sp>
            <p:nvSpPr>
              <p:cNvPr id="892" name="Google Shape;892;p36"/>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95" name="Google Shape;895;p36"/>
          <p:cNvCxnSpPr/>
          <p:nvPr/>
        </p:nvCxnSpPr>
        <p:spPr>
          <a:xfrm>
            <a:off x="5184425" y="140275"/>
            <a:ext cx="0" cy="1063800"/>
          </a:xfrm>
          <a:prstGeom prst="straightConnector1">
            <a:avLst/>
          </a:prstGeom>
          <a:noFill/>
          <a:ln w="9525" cap="flat" cmpd="sng">
            <a:solidFill>
              <a:schemeClr val="accent3"/>
            </a:solidFill>
            <a:prstDash val="solid"/>
            <a:round/>
            <a:headEnd type="none" w="med" len="med"/>
            <a:tailEnd type="oval" w="med" len="med"/>
          </a:ln>
        </p:spPr>
      </p:cxnSp>
      <p:cxnSp>
        <p:nvCxnSpPr>
          <p:cNvPr id="896" name="Google Shape;896;p36"/>
          <p:cNvCxnSpPr/>
          <p:nvPr/>
        </p:nvCxnSpPr>
        <p:spPr>
          <a:xfrm>
            <a:off x="5032500" y="140275"/>
            <a:ext cx="0" cy="660600"/>
          </a:xfrm>
          <a:prstGeom prst="straightConnector1">
            <a:avLst/>
          </a:prstGeom>
          <a:noFill/>
          <a:ln w="9525" cap="flat" cmpd="sng">
            <a:solidFill>
              <a:schemeClr val="accent3"/>
            </a:solidFill>
            <a:prstDash val="solid"/>
            <a:round/>
            <a:headEnd type="none" w="med" len="med"/>
            <a:tailEnd type="oval" w="med" len="med"/>
          </a:ln>
        </p:spPr>
      </p:cxnSp>
      <p:cxnSp>
        <p:nvCxnSpPr>
          <p:cNvPr id="897" name="Google Shape;897;p36"/>
          <p:cNvCxnSpPr/>
          <p:nvPr/>
        </p:nvCxnSpPr>
        <p:spPr>
          <a:xfrm rot="10800000">
            <a:off x="7836600" y="4091425"/>
            <a:ext cx="1174800" cy="0"/>
          </a:xfrm>
          <a:prstGeom prst="straightConnector1">
            <a:avLst/>
          </a:prstGeom>
          <a:noFill/>
          <a:ln w="9525" cap="flat" cmpd="sng">
            <a:solidFill>
              <a:schemeClr val="accent3"/>
            </a:solidFill>
            <a:prstDash val="solid"/>
            <a:round/>
            <a:headEnd type="none" w="med" len="med"/>
            <a:tailEnd type="oval" w="med" len="med"/>
          </a:ln>
        </p:spPr>
      </p:cxnSp>
      <p:cxnSp>
        <p:nvCxnSpPr>
          <p:cNvPr id="898" name="Google Shape;898;p36"/>
          <p:cNvCxnSpPr/>
          <p:nvPr/>
        </p:nvCxnSpPr>
        <p:spPr>
          <a:xfrm rot="10800000">
            <a:off x="8293800" y="4215975"/>
            <a:ext cx="717600" cy="0"/>
          </a:xfrm>
          <a:prstGeom prst="straightConnector1">
            <a:avLst/>
          </a:prstGeom>
          <a:noFill/>
          <a:ln w="9525" cap="flat" cmpd="sng">
            <a:solidFill>
              <a:schemeClr val="accent3"/>
            </a:solidFill>
            <a:prstDash val="solid"/>
            <a:round/>
            <a:headEnd type="none" w="med" len="med"/>
            <a:tailEnd type="oval" w="med" len="med"/>
          </a:ln>
        </p:spPr>
      </p:cxnSp>
      <p:grpSp>
        <p:nvGrpSpPr>
          <p:cNvPr id="899" name="Google Shape;899;p36"/>
          <p:cNvGrpSpPr/>
          <p:nvPr/>
        </p:nvGrpSpPr>
        <p:grpSpPr>
          <a:xfrm>
            <a:off x="8140439" y="246544"/>
            <a:ext cx="717617" cy="586898"/>
            <a:chOff x="3458975" y="1001825"/>
            <a:chExt cx="578350" cy="473000"/>
          </a:xfrm>
        </p:grpSpPr>
        <p:sp>
          <p:nvSpPr>
            <p:cNvPr id="900" name="Google Shape;900;p36"/>
            <p:cNvSpPr/>
            <p:nvPr/>
          </p:nvSpPr>
          <p:spPr>
            <a:xfrm>
              <a:off x="3970650" y="1224750"/>
              <a:ext cx="66675" cy="99100"/>
            </a:xfrm>
            <a:custGeom>
              <a:avLst/>
              <a:gdLst/>
              <a:ahLst/>
              <a:cxnLst/>
              <a:rect l="l" t="t" r="r" b="b"/>
              <a:pathLst>
                <a:path w="2667" h="3964" extrusionOk="0">
                  <a:moveTo>
                    <a:pt x="921" y="1"/>
                  </a:moveTo>
                  <a:cubicBezTo>
                    <a:pt x="806" y="1"/>
                    <a:pt x="699" y="30"/>
                    <a:pt x="602" y="84"/>
                  </a:cubicBezTo>
                  <a:lnTo>
                    <a:pt x="593" y="74"/>
                  </a:lnTo>
                  <a:lnTo>
                    <a:pt x="1" y="428"/>
                  </a:lnTo>
                  <a:lnTo>
                    <a:pt x="173" y="820"/>
                  </a:lnTo>
                  <a:cubicBezTo>
                    <a:pt x="153" y="906"/>
                    <a:pt x="144" y="1001"/>
                    <a:pt x="144" y="1106"/>
                  </a:cubicBezTo>
                  <a:cubicBezTo>
                    <a:pt x="144" y="2005"/>
                    <a:pt x="679" y="3037"/>
                    <a:pt x="1338" y="3467"/>
                  </a:cubicBezTo>
                  <a:lnTo>
                    <a:pt x="1558" y="3963"/>
                  </a:lnTo>
                  <a:lnTo>
                    <a:pt x="2236" y="3572"/>
                  </a:lnTo>
                  <a:cubicBezTo>
                    <a:pt x="2504" y="3409"/>
                    <a:pt x="2666" y="3065"/>
                    <a:pt x="2666" y="2559"/>
                  </a:cubicBezTo>
                  <a:cubicBezTo>
                    <a:pt x="2666" y="1632"/>
                    <a:pt x="2103" y="552"/>
                    <a:pt x="1405" y="151"/>
                  </a:cubicBezTo>
                  <a:cubicBezTo>
                    <a:pt x="1233" y="49"/>
                    <a:pt x="1070" y="1"/>
                    <a:pt x="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959425" y="1233350"/>
              <a:ext cx="63075" cy="91625"/>
            </a:xfrm>
            <a:custGeom>
              <a:avLst/>
              <a:gdLst/>
              <a:ahLst/>
              <a:cxnLst/>
              <a:rect l="l" t="t" r="r" b="b"/>
              <a:pathLst>
                <a:path w="2523" h="3665" extrusionOk="0">
                  <a:moveTo>
                    <a:pt x="762" y="0"/>
                  </a:moveTo>
                  <a:cubicBezTo>
                    <a:pt x="314" y="0"/>
                    <a:pt x="0" y="415"/>
                    <a:pt x="0" y="1106"/>
                  </a:cubicBezTo>
                  <a:cubicBezTo>
                    <a:pt x="0" y="2033"/>
                    <a:pt x="564" y="3113"/>
                    <a:pt x="1262" y="3514"/>
                  </a:cubicBezTo>
                  <a:cubicBezTo>
                    <a:pt x="1439" y="3616"/>
                    <a:pt x="1608" y="3665"/>
                    <a:pt x="1761" y="3665"/>
                  </a:cubicBezTo>
                  <a:cubicBezTo>
                    <a:pt x="2210" y="3665"/>
                    <a:pt x="2523" y="3250"/>
                    <a:pt x="2523" y="2559"/>
                  </a:cubicBezTo>
                  <a:cubicBezTo>
                    <a:pt x="2523" y="1632"/>
                    <a:pt x="1959" y="552"/>
                    <a:pt x="1262" y="151"/>
                  </a:cubicBezTo>
                  <a:cubicBezTo>
                    <a:pt x="1084" y="49"/>
                    <a:pt x="91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706925" y="1266525"/>
              <a:ext cx="291450" cy="208300"/>
            </a:xfrm>
            <a:custGeom>
              <a:avLst/>
              <a:gdLst/>
              <a:ahLst/>
              <a:cxnLst/>
              <a:rect l="l" t="t" r="r" b="b"/>
              <a:pathLst>
                <a:path w="11658" h="8332" extrusionOk="0">
                  <a:moveTo>
                    <a:pt x="11111" y="0"/>
                  </a:moveTo>
                  <a:cubicBezTo>
                    <a:pt x="11059" y="0"/>
                    <a:pt x="11014" y="17"/>
                    <a:pt x="10979" y="47"/>
                  </a:cubicBezTo>
                  <a:cubicBezTo>
                    <a:pt x="10636" y="248"/>
                    <a:pt x="6947" y="2407"/>
                    <a:pt x="5428" y="3248"/>
                  </a:cubicBezTo>
                  <a:cubicBezTo>
                    <a:pt x="5208" y="3372"/>
                    <a:pt x="4998" y="3487"/>
                    <a:pt x="4807" y="3582"/>
                  </a:cubicBezTo>
                  <a:cubicBezTo>
                    <a:pt x="3546" y="4261"/>
                    <a:pt x="2714" y="4710"/>
                    <a:pt x="2322" y="6258"/>
                  </a:cubicBezTo>
                  <a:cubicBezTo>
                    <a:pt x="2170" y="6842"/>
                    <a:pt x="1695" y="7131"/>
                    <a:pt x="1385" y="7131"/>
                  </a:cubicBezTo>
                  <a:cubicBezTo>
                    <a:pt x="1365" y="7131"/>
                    <a:pt x="1347" y="7130"/>
                    <a:pt x="1329" y="7127"/>
                  </a:cubicBezTo>
                  <a:cubicBezTo>
                    <a:pt x="1252" y="7118"/>
                    <a:pt x="1204" y="7108"/>
                    <a:pt x="1204" y="6927"/>
                  </a:cubicBezTo>
                  <a:lnTo>
                    <a:pt x="1204" y="3019"/>
                  </a:lnTo>
                  <a:lnTo>
                    <a:pt x="1" y="3019"/>
                  </a:lnTo>
                  <a:lnTo>
                    <a:pt x="1" y="6927"/>
                  </a:lnTo>
                  <a:cubicBezTo>
                    <a:pt x="1" y="7682"/>
                    <a:pt x="459" y="8226"/>
                    <a:pt x="1176" y="8322"/>
                  </a:cubicBezTo>
                  <a:cubicBezTo>
                    <a:pt x="1243" y="8331"/>
                    <a:pt x="1310" y="8331"/>
                    <a:pt x="1386" y="8331"/>
                  </a:cubicBezTo>
                  <a:cubicBezTo>
                    <a:pt x="2227" y="8331"/>
                    <a:pt x="3192" y="7710"/>
                    <a:pt x="3479" y="6554"/>
                  </a:cubicBezTo>
                  <a:cubicBezTo>
                    <a:pt x="3746" y="5522"/>
                    <a:pt x="4224" y="5264"/>
                    <a:pt x="5380" y="4643"/>
                  </a:cubicBezTo>
                  <a:cubicBezTo>
                    <a:pt x="5571" y="4538"/>
                    <a:pt x="5781" y="4423"/>
                    <a:pt x="6011" y="4299"/>
                  </a:cubicBezTo>
                  <a:cubicBezTo>
                    <a:pt x="7606" y="3410"/>
                    <a:pt x="11476" y="1155"/>
                    <a:pt x="11515" y="1127"/>
                  </a:cubicBezTo>
                  <a:cubicBezTo>
                    <a:pt x="11601" y="1079"/>
                    <a:pt x="11658" y="974"/>
                    <a:pt x="11658" y="811"/>
                  </a:cubicBezTo>
                  <a:cubicBezTo>
                    <a:pt x="11658" y="515"/>
                    <a:pt x="11486" y="171"/>
                    <a:pt x="11266" y="47"/>
                  </a:cubicBezTo>
                  <a:cubicBezTo>
                    <a:pt x="11211" y="15"/>
                    <a:pt x="11158" y="0"/>
                    <a:pt x="11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494325" y="1001825"/>
              <a:ext cx="455325" cy="449100"/>
            </a:xfrm>
            <a:custGeom>
              <a:avLst/>
              <a:gdLst/>
              <a:ahLst/>
              <a:cxnLst/>
              <a:rect l="l" t="t" r="r" b="b"/>
              <a:pathLst>
                <a:path w="18213" h="17964" extrusionOk="0">
                  <a:moveTo>
                    <a:pt x="12527" y="0"/>
                  </a:moveTo>
                  <a:cubicBezTo>
                    <a:pt x="12374" y="0"/>
                    <a:pt x="12222" y="48"/>
                    <a:pt x="12078" y="134"/>
                  </a:cubicBezTo>
                  <a:lnTo>
                    <a:pt x="0" y="7033"/>
                  </a:lnTo>
                  <a:lnTo>
                    <a:pt x="5514" y="17964"/>
                  </a:lnTo>
                  <a:lnTo>
                    <a:pt x="17668" y="11036"/>
                  </a:lnTo>
                  <a:lnTo>
                    <a:pt x="17668" y="11017"/>
                  </a:lnTo>
                  <a:cubicBezTo>
                    <a:pt x="17792" y="10960"/>
                    <a:pt x="17907" y="10864"/>
                    <a:pt x="17993" y="10740"/>
                  </a:cubicBezTo>
                  <a:cubicBezTo>
                    <a:pt x="18136" y="10539"/>
                    <a:pt x="18213" y="10262"/>
                    <a:pt x="18213" y="9957"/>
                  </a:cubicBezTo>
                  <a:lnTo>
                    <a:pt x="18213" y="4520"/>
                  </a:lnTo>
                  <a:cubicBezTo>
                    <a:pt x="18213" y="3736"/>
                    <a:pt x="17744" y="2857"/>
                    <a:pt x="17142" y="2513"/>
                  </a:cubicBezTo>
                  <a:lnTo>
                    <a:pt x="13072" y="153"/>
                  </a:lnTo>
                  <a:cubicBezTo>
                    <a:pt x="12890" y="48"/>
                    <a:pt x="12709" y="0"/>
                    <a:pt x="12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949400" y="1109550"/>
              <a:ext cx="250" cy="139050"/>
            </a:xfrm>
            <a:custGeom>
              <a:avLst/>
              <a:gdLst/>
              <a:ahLst/>
              <a:cxnLst/>
              <a:rect l="l" t="t" r="r" b="b"/>
              <a:pathLst>
                <a:path w="10" h="5562" extrusionOk="0">
                  <a:moveTo>
                    <a:pt x="0" y="0"/>
                  </a:moveTo>
                  <a:lnTo>
                    <a:pt x="0" y="5562"/>
                  </a:lnTo>
                  <a:lnTo>
                    <a:pt x="10" y="5562"/>
                  </a:lnTo>
                  <a:lnTo>
                    <a:pt x="10" y="0"/>
                  </a:lnTo>
                  <a:close/>
                </a:path>
              </a:pathLst>
            </a:custGeom>
            <a:solidFill>
              <a:srgbClr val="D0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660825" y="1109775"/>
              <a:ext cx="288825" cy="305575"/>
            </a:xfrm>
            <a:custGeom>
              <a:avLst/>
              <a:gdLst/>
              <a:ahLst/>
              <a:cxnLst/>
              <a:rect l="l" t="t" r="r" b="b"/>
              <a:pathLst>
                <a:path w="11553" h="12223" extrusionOk="0">
                  <a:moveTo>
                    <a:pt x="11543" y="1"/>
                  </a:moveTo>
                  <a:lnTo>
                    <a:pt x="0" y="6661"/>
                  </a:lnTo>
                  <a:lnTo>
                    <a:pt x="0" y="12222"/>
                  </a:lnTo>
                  <a:lnTo>
                    <a:pt x="11553" y="5553"/>
                  </a:lnTo>
                  <a:lnTo>
                    <a:pt x="11553" y="202"/>
                  </a:lnTo>
                  <a:cubicBezTo>
                    <a:pt x="11553" y="135"/>
                    <a:pt x="11553" y="68"/>
                    <a:pt x="11543" y="1"/>
                  </a:cubicBezTo>
                  <a:close/>
                </a:path>
              </a:pathLst>
            </a:custGeom>
            <a:solidFill>
              <a:srgbClr val="CF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634550" y="1244025"/>
              <a:ext cx="43975" cy="205700"/>
            </a:xfrm>
            <a:custGeom>
              <a:avLst/>
              <a:gdLst/>
              <a:ahLst/>
              <a:cxnLst/>
              <a:rect l="l" t="t" r="r" b="b"/>
              <a:pathLst>
                <a:path w="1759" h="8228" extrusionOk="0">
                  <a:moveTo>
                    <a:pt x="1758" y="1"/>
                  </a:moveTo>
                  <a:lnTo>
                    <a:pt x="0" y="441"/>
                  </a:lnTo>
                  <a:lnTo>
                    <a:pt x="0" y="8228"/>
                  </a:lnTo>
                  <a:lnTo>
                    <a:pt x="1758" y="7225"/>
                  </a:lnTo>
                  <a:lnTo>
                    <a:pt x="17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481175" y="1175250"/>
              <a:ext cx="165100" cy="277825"/>
            </a:xfrm>
            <a:custGeom>
              <a:avLst/>
              <a:gdLst/>
              <a:ahLst/>
              <a:cxnLst/>
              <a:rect l="l" t="t" r="r" b="b"/>
              <a:pathLst>
                <a:path w="6604" h="11113" extrusionOk="0">
                  <a:moveTo>
                    <a:pt x="918" y="0"/>
                  </a:moveTo>
                  <a:cubicBezTo>
                    <a:pt x="479" y="0"/>
                    <a:pt x="1" y="363"/>
                    <a:pt x="1" y="1156"/>
                  </a:cubicBezTo>
                  <a:lnTo>
                    <a:pt x="1" y="6593"/>
                  </a:lnTo>
                  <a:cubicBezTo>
                    <a:pt x="1" y="7367"/>
                    <a:pt x="469" y="8256"/>
                    <a:pt x="1071" y="8600"/>
                  </a:cubicBezTo>
                  <a:lnTo>
                    <a:pt x="5142" y="10950"/>
                  </a:lnTo>
                  <a:cubicBezTo>
                    <a:pt x="5323" y="11055"/>
                    <a:pt x="5505" y="11113"/>
                    <a:pt x="5686" y="11113"/>
                  </a:cubicBezTo>
                  <a:cubicBezTo>
                    <a:pt x="5963" y="11113"/>
                    <a:pt x="6212" y="10979"/>
                    <a:pt x="6384" y="10740"/>
                  </a:cubicBezTo>
                  <a:cubicBezTo>
                    <a:pt x="6527" y="10539"/>
                    <a:pt x="6603" y="10272"/>
                    <a:pt x="6603" y="9957"/>
                  </a:cubicBezTo>
                  <a:lnTo>
                    <a:pt x="6603" y="4520"/>
                  </a:lnTo>
                  <a:cubicBezTo>
                    <a:pt x="6603" y="3736"/>
                    <a:pt x="6135" y="2857"/>
                    <a:pt x="5533" y="2513"/>
                  </a:cubicBezTo>
                  <a:lnTo>
                    <a:pt x="1453" y="153"/>
                  </a:lnTo>
                  <a:cubicBezTo>
                    <a:pt x="1272" y="57"/>
                    <a:pt x="1090"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490725" y="1184825"/>
              <a:ext cx="145750" cy="258425"/>
            </a:xfrm>
            <a:custGeom>
              <a:avLst/>
              <a:gdLst/>
              <a:ahLst/>
              <a:cxnLst/>
              <a:rect l="l" t="t" r="r" b="b"/>
              <a:pathLst>
                <a:path w="5830" h="10337" extrusionOk="0">
                  <a:moveTo>
                    <a:pt x="536" y="1"/>
                  </a:moveTo>
                  <a:cubicBezTo>
                    <a:pt x="224" y="1"/>
                    <a:pt x="1" y="289"/>
                    <a:pt x="1" y="773"/>
                  </a:cubicBezTo>
                  <a:lnTo>
                    <a:pt x="1" y="6210"/>
                  </a:lnTo>
                  <a:cubicBezTo>
                    <a:pt x="1" y="6850"/>
                    <a:pt x="402" y="7605"/>
                    <a:pt x="880" y="7882"/>
                  </a:cubicBezTo>
                  <a:lnTo>
                    <a:pt x="4960" y="10233"/>
                  </a:lnTo>
                  <a:cubicBezTo>
                    <a:pt x="5082" y="10303"/>
                    <a:pt x="5198" y="10337"/>
                    <a:pt x="5303" y="10337"/>
                  </a:cubicBezTo>
                  <a:cubicBezTo>
                    <a:pt x="5612" y="10337"/>
                    <a:pt x="5830" y="10051"/>
                    <a:pt x="5830" y="9574"/>
                  </a:cubicBezTo>
                  <a:lnTo>
                    <a:pt x="5830" y="4137"/>
                  </a:lnTo>
                  <a:cubicBezTo>
                    <a:pt x="5830" y="3496"/>
                    <a:pt x="5438" y="2742"/>
                    <a:pt x="4960" y="2465"/>
                  </a:cubicBezTo>
                  <a:lnTo>
                    <a:pt x="880" y="104"/>
                  </a:lnTo>
                  <a:cubicBezTo>
                    <a:pt x="759" y="34"/>
                    <a:pt x="642"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514875" y="1227425"/>
              <a:ext cx="97725" cy="173350"/>
            </a:xfrm>
            <a:custGeom>
              <a:avLst/>
              <a:gdLst/>
              <a:ahLst/>
              <a:cxnLst/>
              <a:rect l="l" t="t" r="r" b="b"/>
              <a:pathLst>
                <a:path w="3909" h="6934" extrusionOk="0">
                  <a:moveTo>
                    <a:pt x="348" y="0"/>
                  </a:moveTo>
                  <a:cubicBezTo>
                    <a:pt x="142" y="0"/>
                    <a:pt x="0" y="193"/>
                    <a:pt x="0" y="512"/>
                  </a:cubicBezTo>
                  <a:lnTo>
                    <a:pt x="0" y="4162"/>
                  </a:lnTo>
                  <a:cubicBezTo>
                    <a:pt x="0" y="4592"/>
                    <a:pt x="258" y="5099"/>
                    <a:pt x="583" y="5290"/>
                  </a:cubicBezTo>
                  <a:lnTo>
                    <a:pt x="3316" y="6866"/>
                  </a:lnTo>
                  <a:cubicBezTo>
                    <a:pt x="3397" y="6912"/>
                    <a:pt x="3475" y="6933"/>
                    <a:pt x="3545" y="6933"/>
                  </a:cubicBezTo>
                  <a:cubicBezTo>
                    <a:pt x="3758" y="6933"/>
                    <a:pt x="3908" y="6740"/>
                    <a:pt x="3908" y="6417"/>
                  </a:cubicBezTo>
                  <a:lnTo>
                    <a:pt x="3908" y="2777"/>
                  </a:lnTo>
                  <a:cubicBezTo>
                    <a:pt x="3908" y="2337"/>
                    <a:pt x="3641" y="1840"/>
                    <a:pt x="3316" y="1649"/>
                  </a:cubicBezTo>
                  <a:lnTo>
                    <a:pt x="583" y="73"/>
                  </a:lnTo>
                  <a:cubicBezTo>
                    <a:pt x="499" y="23"/>
                    <a:pt x="4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526575" y="1260200"/>
              <a:ext cx="69050" cy="100300"/>
            </a:xfrm>
            <a:custGeom>
              <a:avLst/>
              <a:gdLst/>
              <a:ahLst/>
              <a:cxnLst/>
              <a:rect l="l" t="t" r="r" b="b"/>
              <a:pathLst>
                <a:path w="2762" h="4012" extrusionOk="0">
                  <a:moveTo>
                    <a:pt x="833" y="1"/>
                  </a:moveTo>
                  <a:cubicBezTo>
                    <a:pt x="345" y="1"/>
                    <a:pt x="0" y="453"/>
                    <a:pt x="0" y="1208"/>
                  </a:cubicBezTo>
                  <a:cubicBezTo>
                    <a:pt x="0" y="2230"/>
                    <a:pt x="621" y="3405"/>
                    <a:pt x="1376" y="3845"/>
                  </a:cubicBezTo>
                  <a:cubicBezTo>
                    <a:pt x="1573" y="3958"/>
                    <a:pt x="1760" y="4012"/>
                    <a:pt x="1929" y="4012"/>
                  </a:cubicBezTo>
                  <a:cubicBezTo>
                    <a:pt x="2419" y="4012"/>
                    <a:pt x="2762" y="3563"/>
                    <a:pt x="2762" y="2803"/>
                  </a:cubicBezTo>
                  <a:cubicBezTo>
                    <a:pt x="2762" y="1791"/>
                    <a:pt x="2141" y="606"/>
                    <a:pt x="1376" y="166"/>
                  </a:cubicBezTo>
                  <a:cubicBezTo>
                    <a:pt x="1184" y="54"/>
                    <a:pt x="100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536850" y="1275325"/>
              <a:ext cx="48500" cy="70275"/>
            </a:xfrm>
            <a:custGeom>
              <a:avLst/>
              <a:gdLst/>
              <a:ahLst/>
              <a:cxnLst/>
              <a:rect l="l" t="t" r="r" b="b"/>
              <a:pathLst>
                <a:path w="1940" h="2811" extrusionOk="0">
                  <a:moveTo>
                    <a:pt x="581" y="0"/>
                  </a:moveTo>
                  <a:cubicBezTo>
                    <a:pt x="239" y="0"/>
                    <a:pt x="0" y="315"/>
                    <a:pt x="0" y="842"/>
                  </a:cubicBezTo>
                  <a:cubicBezTo>
                    <a:pt x="0" y="1558"/>
                    <a:pt x="430" y="2380"/>
                    <a:pt x="965" y="2695"/>
                  </a:cubicBezTo>
                  <a:cubicBezTo>
                    <a:pt x="1102" y="2773"/>
                    <a:pt x="1232" y="2810"/>
                    <a:pt x="1350" y="2810"/>
                  </a:cubicBezTo>
                  <a:cubicBezTo>
                    <a:pt x="1696" y="2810"/>
                    <a:pt x="1940" y="2494"/>
                    <a:pt x="1940" y="1960"/>
                  </a:cubicBezTo>
                  <a:cubicBezTo>
                    <a:pt x="1940" y="1252"/>
                    <a:pt x="1500" y="421"/>
                    <a:pt x="965" y="115"/>
                  </a:cubicBezTo>
                  <a:cubicBezTo>
                    <a:pt x="829" y="37"/>
                    <a:pt x="699"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551425" y="1296350"/>
              <a:ext cx="19375" cy="28175"/>
            </a:xfrm>
            <a:custGeom>
              <a:avLst/>
              <a:gdLst/>
              <a:ahLst/>
              <a:cxnLst/>
              <a:rect l="l" t="t" r="r" b="b"/>
              <a:pathLst>
                <a:path w="775" h="1127" extrusionOk="0">
                  <a:moveTo>
                    <a:pt x="227" y="0"/>
                  </a:moveTo>
                  <a:cubicBezTo>
                    <a:pt x="94" y="0"/>
                    <a:pt x="0" y="123"/>
                    <a:pt x="0" y="335"/>
                  </a:cubicBezTo>
                  <a:cubicBezTo>
                    <a:pt x="0" y="622"/>
                    <a:pt x="172" y="956"/>
                    <a:pt x="382" y="1080"/>
                  </a:cubicBezTo>
                  <a:cubicBezTo>
                    <a:pt x="438" y="1112"/>
                    <a:pt x="491" y="1127"/>
                    <a:pt x="538" y="1127"/>
                  </a:cubicBezTo>
                  <a:cubicBezTo>
                    <a:pt x="678" y="1127"/>
                    <a:pt x="774" y="998"/>
                    <a:pt x="774" y="784"/>
                  </a:cubicBezTo>
                  <a:cubicBezTo>
                    <a:pt x="774" y="497"/>
                    <a:pt x="602" y="173"/>
                    <a:pt x="382" y="48"/>
                  </a:cubicBezTo>
                  <a:cubicBezTo>
                    <a:pt x="327" y="16"/>
                    <a:pt x="275"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521325" y="1331975"/>
              <a:ext cx="12925" cy="18750"/>
            </a:xfrm>
            <a:custGeom>
              <a:avLst/>
              <a:gdLst/>
              <a:ahLst/>
              <a:cxnLst/>
              <a:rect l="l" t="t" r="r" b="b"/>
              <a:pathLst>
                <a:path w="517" h="750" extrusionOk="0">
                  <a:moveTo>
                    <a:pt x="159" y="0"/>
                  </a:moveTo>
                  <a:cubicBezTo>
                    <a:pt x="65" y="0"/>
                    <a:pt x="0" y="85"/>
                    <a:pt x="0" y="229"/>
                  </a:cubicBezTo>
                  <a:cubicBezTo>
                    <a:pt x="0" y="420"/>
                    <a:pt x="115" y="639"/>
                    <a:pt x="258" y="716"/>
                  </a:cubicBezTo>
                  <a:cubicBezTo>
                    <a:pt x="296" y="739"/>
                    <a:pt x="332" y="749"/>
                    <a:pt x="364" y="749"/>
                  </a:cubicBezTo>
                  <a:cubicBezTo>
                    <a:pt x="454" y="749"/>
                    <a:pt x="516" y="666"/>
                    <a:pt x="516" y="525"/>
                  </a:cubicBezTo>
                  <a:cubicBezTo>
                    <a:pt x="516" y="334"/>
                    <a:pt x="401" y="114"/>
                    <a:pt x="258" y="28"/>
                  </a:cubicBezTo>
                  <a:cubicBezTo>
                    <a:pt x="223" y="9"/>
                    <a:pt x="189"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592500" y="1373875"/>
              <a:ext cx="12925" cy="18900"/>
            </a:xfrm>
            <a:custGeom>
              <a:avLst/>
              <a:gdLst/>
              <a:ahLst/>
              <a:cxnLst/>
              <a:rect l="l" t="t" r="r" b="b"/>
              <a:pathLst>
                <a:path w="517" h="756" extrusionOk="0">
                  <a:moveTo>
                    <a:pt x="153" y="0"/>
                  </a:moveTo>
                  <a:cubicBezTo>
                    <a:pt x="63" y="0"/>
                    <a:pt x="1" y="84"/>
                    <a:pt x="1" y="225"/>
                  </a:cubicBezTo>
                  <a:cubicBezTo>
                    <a:pt x="1" y="416"/>
                    <a:pt x="115" y="636"/>
                    <a:pt x="259" y="722"/>
                  </a:cubicBezTo>
                  <a:cubicBezTo>
                    <a:pt x="296" y="744"/>
                    <a:pt x="332" y="755"/>
                    <a:pt x="364" y="755"/>
                  </a:cubicBezTo>
                  <a:cubicBezTo>
                    <a:pt x="454" y="755"/>
                    <a:pt x="517" y="671"/>
                    <a:pt x="517" y="531"/>
                  </a:cubicBezTo>
                  <a:cubicBezTo>
                    <a:pt x="517" y="339"/>
                    <a:pt x="402" y="120"/>
                    <a:pt x="259" y="34"/>
                  </a:cubicBezTo>
                  <a:cubicBezTo>
                    <a:pt x="221" y="11"/>
                    <a:pt x="185"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521325" y="1236075"/>
              <a:ext cx="12925" cy="18850"/>
            </a:xfrm>
            <a:custGeom>
              <a:avLst/>
              <a:gdLst/>
              <a:ahLst/>
              <a:cxnLst/>
              <a:rect l="l" t="t" r="r" b="b"/>
              <a:pathLst>
                <a:path w="517" h="754" extrusionOk="0">
                  <a:moveTo>
                    <a:pt x="157" y="1"/>
                  </a:moveTo>
                  <a:cubicBezTo>
                    <a:pt x="64" y="1"/>
                    <a:pt x="0" y="90"/>
                    <a:pt x="0" y="233"/>
                  </a:cubicBezTo>
                  <a:cubicBezTo>
                    <a:pt x="0" y="415"/>
                    <a:pt x="115" y="644"/>
                    <a:pt x="258" y="720"/>
                  </a:cubicBezTo>
                  <a:cubicBezTo>
                    <a:pt x="296" y="743"/>
                    <a:pt x="332" y="754"/>
                    <a:pt x="364" y="754"/>
                  </a:cubicBezTo>
                  <a:cubicBezTo>
                    <a:pt x="454" y="754"/>
                    <a:pt x="516" y="670"/>
                    <a:pt x="516" y="529"/>
                  </a:cubicBezTo>
                  <a:cubicBezTo>
                    <a:pt x="516" y="338"/>
                    <a:pt x="401" y="118"/>
                    <a:pt x="258" y="32"/>
                  </a:cubicBezTo>
                  <a:cubicBezTo>
                    <a:pt x="222" y="11"/>
                    <a:pt x="188"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592500" y="1278075"/>
              <a:ext cx="12925" cy="18850"/>
            </a:xfrm>
            <a:custGeom>
              <a:avLst/>
              <a:gdLst/>
              <a:ahLst/>
              <a:cxnLst/>
              <a:rect l="l" t="t" r="r" b="b"/>
              <a:pathLst>
                <a:path w="517" h="754" extrusionOk="0">
                  <a:moveTo>
                    <a:pt x="153" y="1"/>
                  </a:moveTo>
                  <a:cubicBezTo>
                    <a:pt x="63" y="1"/>
                    <a:pt x="1" y="84"/>
                    <a:pt x="1" y="225"/>
                  </a:cubicBezTo>
                  <a:cubicBezTo>
                    <a:pt x="1" y="416"/>
                    <a:pt x="115" y="636"/>
                    <a:pt x="259" y="722"/>
                  </a:cubicBezTo>
                  <a:cubicBezTo>
                    <a:pt x="295" y="744"/>
                    <a:pt x="329" y="754"/>
                    <a:pt x="360" y="754"/>
                  </a:cubicBezTo>
                  <a:cubicBezTo>
                    <a:pt x="452" y="754"/>
                    <a:pt x="517" y="664"/>
                    <a:pt x="517" y="521"/>
                  </a:cubicBezTo>
                  <a:cubicBezTo>
                    <a:pt x="517" y="340"/>
                    <a:pt x="402" y="110"/>
                    <a:pt x="259" y="34"/>
                  </a:cubicBezTo>
                  <a:cubicBezTo>
                    <a:pt x="221" y="11"/>
                    <a:pt x="185"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458975" y="1150875"/>
              <a:ext cx="216925" cy="134750"/>
            </a:xfrm>
            <a:custGeom>
              <a:avLst/>
              <a:gdLst/>
              <a:ahLst/>
              <a:cxnLst/>
              <a:rect l="l" t="t" r="r" b="b"/>
              <a:pathLst>
                <a:path w="8677" h="5390" extrusionOk="0">
                  <a:moveTo>
                    <a:pt x="2756" y="0"/>
                  </a:moveTo>
                  <a:cubicBezTo>
                    <a:pt x="2578" y="0"/>
                    <a:pt x="2399" y="48"/>
                    <a:pt x="2236" y="144"/>
                  </a:cubicBezTo>
                  <a:lnTo>
                    <a:pt x="459" y="1166"/>
                  </a:lnTo>
                  <a:cubicBezTo>
                    <a:pt x="0" y="1434"/>
                    <a:pt x="325" y="2055"/>
                    <a:pt x="1510" y="2733"/>
                  </a:cubicBezTo>
                  <a:cubicBezTo>
                    <a:pt x="1644" y="2810"/>
                    <a:pt x="1787" y="2896"/>
                    <a:pt x="1921" y="2972"/>
                  </a:cubicBezTo>
                  <a:cubicBezTo>
                    <a:pt x="2991" y="3584"/>
                    <a:pt x="4052" y="4205"/>
                    <a:pt x="4052" y="4205"/>
                  </a:cubicBezTo>
                  <a:cubicBezTo>
                    <a:pt x="4195" y="4281"/>
                    <a:pt x="4329" y="4358"/>
                    <a:pt x="4462" y="4444"/>
                  </a:cubicBezTo>
                  <a:cubicBezTo>
                    <a:pt x="5305" y="4926"/>
                    <a:pt x="6089" y="5162"/>
                    <a:pt x="6637" y="5162"/>
                  </a:cubicBezTo>
                  <a:cubicBezTo>
                    <a:pt x="6860" y="5162"/>
                    <a:pt x="7044" y="5123"/>
                    <a:pt x="7176" y="5046"/>
                  </a:cubicBezTo>
                  <a:cubicBezTo>
                    <a:pt x="7310" y="4979"/>
                    <a:pt x="7482" y="4864"/>
                    <a:pt x="7683" y="4759"/>
                  </a:cubicBezTo>
                  <a:cubicBezTo>
                    <a:pt x="7773" y="4712"/>
                    <a:pt x="7852" y="4692"/>
                    <a:pt x="7922" y="4692"/>
                  </a:cubicBezTo>
                  <a:cubicBezTo>
                    <a:pt x="8332" y="4692"/>
                    <a:pt x="8409" y="5390"/>
                    <a:pt x="8409" y="5390"/>
                  </a:cubicBezTo>
                  <a:cubicBezTo>
                    <a:pt x="8409" y="5390"/>
                    <a:pt x="8571" y="5342"/>
                    <a:pt x="8600" y="5275"/>
                  </a:cubicBezTo>
                  <a:cubicBezTo>
                    <a:pt x="8600" y="4549"/>
                    <a:pt x="8676" y="3240"/>
                    <a:pt x="8285" y="3039"/>
                  </a:cubicBezTo>
                  <a:cubicBezTo>
                    <a:pt x="7969" y="2886"/>
                    <a:pt x="7176" y="2399"/>
                    <a:pt x="7176" y="2399"/>
                  </a:cubicBezTo>
                  <a:lnTo>
                    <a:pt x="5045" y="1166"/>
                  </a:lnTo>
                  <a:lnTo>
                    <a:pt x="3268" y="144"/>
                  </a:lnTo>
                  <a:cubicBezTo>
                    <a:pt x="3110" y="48"/>
                    <a:pt x="293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458975" y="1145800"/>
              <a:ext cx="222900" cy="129125"/>
            </a:xfrm>
            <a:custGeom>
              <a:avLst/>
              <a:gdLst/>
              <a:ahLst/>
              <a:cxnLst/>
              <a:rect l="l" t="t" r="r" b="b"/>
              <a:pathLst>
                <a:path w="8916" h="5165" extrusionOk="0">
                  <a:moveTo>
                    <a:pt x="2756" y="0"/>
                  </a:moveTo>
                  <a:cubicBezTo>
                    <a:pt x="2578" y="0"/>
                    <a:pt x="2399" y="46"/>
                    <a:pt x="2236" y="137"/>
                  </a:cubicBezTo>
                  <a:lnTo>
                    <a:pt x="459" y="1169"/>
                  </a:lnTo>
                  <a:cubicBezTo>
                    <a:pt x="0" y="1436"/>
                    <a:pt x="325" y="2048"/>
                    <a:pt x="1510" y="2736"/>
                  </a:cubicBezTo>
                  <a:cubicBezTo>
                    <a:pt x="1644" y="2812"/>
                    <a:pt x="1787" y="2888"/>
                    <a:pt x="1921" y="2974"/>
                  </a:cubicBezTo>
                  <a:cubicBezTo>
                    <a:pt x="2991" y="3586"/>
                    <a:pt x="4052" y="4198"/>
                    <a:pt x="4052" y="4198"/>
                  </a:cubicBezTo>
                  <a:cubicBezTo>
                    <a:pt x="4195" y="4284"/>
                    <a:pt x="4329" y="4360"/>
                    <a:pt x="4462" y="4436"/>
                  </a:cubicBezTo>
                  <a:cubicBezTo>
                    <a:pt x="5306" y="4926"/>
                    <a:pt x="6091" y="5164"/>
                    <a:pt x="6639" y="5164"/>
                  </a:cubicBezTo>
                  <a:cubicBezTo>
                    <a:pt x="6861" y="5164"/>
                    <a:pt x="7044" y="5125"/>
                    <a:pt x="7176" y="5048"/>
                  </a:cubicBezTo>
                  <a:cubicBezTo>
                    <a:pt x="7644" y="4780"/>
                    <a:pt x="8781" y="4121"/>
                    <a:pt x="8781" y="4121"/>
                  </a:cubicBezTo>
                  <a:cubicBezTo>
                    <a:pt x="8781" y="4121"/>
                    <a:pt x="8915" y="3357"/>
                    <a:pt x="8390" y="3099"/>
                  </a:cubicBezTo>
                  <a:cubicBezTo>
                    <a:pt x="8074" y="2936"/>
                    <a:pt x="7176" y="2392"/>
                    <a:pt x="7176" y="2392"/>
                  </a:cubicBezTo>
                  <a:lnTo>
                    <a:pt x="5045" y="1169"/>
                  </a:lnTo>
                  <a:lnTo>
                    <a:pt x="3268" y="137"/>
                  </a:lnTo>
                  <a:cubicBezTo>
                    <a:pt x="3110" y="46"/>
                    <a:pt x="2934" y="0"/>
                    <a:pt x="2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670239" y="1169500"/>
              <a:ext cx="280225" cy="183500"/>
            </a:xfrm>
            <a:custGeom>
              <a:avLst/>
              <a:gdLst/>
              <a:ahLst/>
              <a:cxnLst/>
              <a:rect l="l" t="t" r="r" b="b"/>
              <a:pathLst>
                <a:path w="11209" h="7340" extrusionOk="0">
                  <a:moveTo>
                    <a:pt x="11209" y="1"/>
                  </a:moveTo>
                  <a:lnTo>
                    <a:pt x="0" y="6470"/>
                  </a:lnTo>
                  <a:lnTo>
                    <a:pt x="0" y="7339"/>
                  </a:lnTo>
                  <a:lnTo>
                    <a:pt x="11209" y="861"/>
                  </a:lnTo>
                  <a:lnTo>
                    <a:pt x="11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36"/>
          <p:cNvSpPr txBox="1"/>
          <p:nvPr/>
        </p:nvSpPr>
        <p:spPr>
          <a:xfrm>
            <a:off x="720000" y="2974275"/>
            <a:ext cx="4876800" cy="13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DM Sans SemiBold"/>
                <a:ea typeface="DM Sans SemiBold"/>
                <a:cs typeface="DM Sans SemiBold"/>
                <a:sym typeface="DM Sans SemiBold"/>
              </a:rPr>
              <a:t>Presented by:  Group 9 </a:t>
            </a:r>
            <a:endParaRPr sz="1300">
              <a:solidFill>
                <a:schemeClr val="dk1"/>
              </a:solidFill>
              <a:latin typeface="DM Sans SemiBold"/>
              <a:ea typeface="DM Sans SemiBold"/>
              <a:cs typeface="DM Sans SemiBold"/>
              <a:sym typeface="DM Sans SemiBold"/>
            </a:endParaRPr>
          </a:p>
          <a:p>
            <a:pPr marL="0" lvl="0" indent="0" algn="l" rtl="0">
              <a:spcBef>
                <a:spcPts val="0"/>
              </a:spcBef>
              <a:spcAft>
                <a:spcPts val="0"/>
              </a:spcAft>
              <a:buNone/>
            </a:pPr>
            <a:endParaRPr sz="1300">
              <a:solidFill>
                <a:schemeClr val="dk1"/>
              </a:solidFill>
              <a:latin typeface="Inter"/>
              <a:ea typeface="Inter"/>
              <a:cs typeface="Inter"/>
              <a:sym typeface="Inter"/>
            </a:endParaRPr>
          </a:p>
          <a:p>
            <a:pPr marL="0" lvl="0" indent="0" algn="l" rtl="0">
              <a:spcBef>
                <a:spcPts val="0"/>
              </a:spcBef>
              <a:spcAft>
                <a:spcPts val="0"/>
              </a:spcAft>
              <a:buNone/>
            </a:pPr>
            <a:r>
              <a:rPr lang="en" sz="1300">
                <a:solidFill>
                  <a:schemeClr val="dk1"/>
                </a:solidFill>
                <a:latin typeface="DM Sans Medium" panose="020F0502020204030204" pitchFamily="2" charset="0"/>
                <a:ea typeface="DM Sans SemiBold"/>
                <a:cs typeface="DM Sans SemiBold"/>
                <a:sym typeface="DM Sans SemiBold"/>
              </a:rPr>
              <a:t>Harish Inavolu    Suprathika Vangari  Vishala Vadla</a:t>
            </a:r>
            <a:endParaRPr sz="1300">
              <a:solidFill>
                <a:schemeClr val="dk1"/>
              </a:solidFill>
              <a:latin typeface="DM Sans Medium" panose="020F0502020204030204" pitchFamily="2" charset="0"/>
              <a:ea typeface="DM Sans SemiBold"/>
              <a:cs typeface="DM Sans SemiBold"/>
              <a:sym typeface="DM Sans SemiBold"/>
            </a:endParaRPr>
          </a:p>
          <a:p>
            <a:pPr marL="0" lvl="0" indent="0" algn="l" rtl="0">
              <a:spcBef>
                <a:spcPts val="0"/>
              </a:spcBef>
              <a:spcAft>
                <a:spcPts val="0"/>
              </a:spcAft>
              <a:buNone/>
            </a:pPr>
            <a:endParaRPr sz="1300">
              <a:solidFill>
                <a:schemeClr val="dk1"/>
              </a:solidFill>
              <a:latin typeface="DM Sans Medium" panose="020F0502020204030204" pitchFamily="2" charset="0"/>
              <a:ea typeface="DM Sans SemiBold"/>
              <a:cs typeface="DM Sans SemiBold"/>
              <a:sym typeface="DM Sans SemiBold"/>
            </a:endParaRPr>
          </a:p>
          <a:p>
            <a:pPr marL="0" lvl="0" indent="0" algn="l" rtl="0">
              <a:spcBef>
                <a:spcPts val="0"/>
              </a:spcBef>
              <a:spcAft>
                <a:spcPts val="0"/>
              </a:spcAft>
              <a:buNone/>
            </a:pPr>
            <a:r>
              <a:rPr lang="en" sz="1300">
                <a:solidFill>
                  <a:schemeClr val="dk1"/>
                </a:solidFill>
                <a:latin typeface="DM Sans Medium" panose="020F0502020204030204" pitchFamily="2" charset="0"/>
                <a:ea typeface="DM Sans SemiBold"/>
                <a:cs typeface="DM Sans SemiBold"/>
                <a:sym typeface="DM Sans SemiBold"/>
              </a:rPr>
              <a:t>Udaya Adepu     Sai Likitha Uppala    Rajeshwari Chiraboina</a:t>
            </a:r>
            <a:endParaRPr sz="1300">
              <a:solidFill>
                <a:schemeClr val="dk1"/>
              </a:solidFill>
              <a:latin typeface="DM Sans Medium" panose="020F0502020204030204" pitchFamily="2" charset="0"/>
              <a:ea typeface="DM Sans SemiBold"/>
              <a:cs typeface="DM Sans SemiBold"/>
              <a:sym typeface="DM Sans SemiBold"/>
            </a:endParaRPr>
          </a:p>
          <a:p>
            <a:pPr marL="0" lvl="0" indent="0" algn="l" rtl="0">
              <a:spcBef>
                <a:spcPts val="0"/>
              </a:spcBef>
              <a:spcAft>
                <a:spcPts val="0"/>
              </a:spcAft>
              <a:buNone/>
            </a:pPr>
            <a:endParaRPr sz="1800">
              <a:solidFill>
                <a:schemeClr val="dk1"/>
              </a:solidFill>
              <a:latin typeface="Inter"/>
              <a:ea typeface="Inter"/>
              <a:cs typeface="Inter"/>
              <a:sym typeface="Inter"/>
            </a:endParaRPr>
          </a:p>
        </p:txBody>
      </p:sp>
      <p:grpSp>
        <p:nvGrpSpPr>
          <p:cNvPr id="2" name="Google Shape;11886;p84">
            <a:extLst>
              <a:ext uri="{FF2B5EF4-FFF2-40B4-BE49-F238E27FC236}">
                <a16:creationId xmlns:a16="http://schemas.microsoft.com/office/drawing/2014/main" id="{1CB64AD5-0CB9-CC97-EA43-1FD0409C2155}"/>
              </a:ext>
            </a:extLst>
          </p:cNvPr>
          <p:cNvGrpSpPr/>
          <p:nvPr/>
        </p:nvGrpSpPr>
        <p:grpSpPr>
          <a:xfrm>
            <a:off x="2787228" y="2991458"/>
            <a:ext cx="345997" cy="346029"/>
            <a:chOff x="4890434" y="4287389"/>
            <a:chExt cx="345997" cy="346029"/>
          </a:xfrm>
        </p:grpSpPr>
        <p:sp>
          <p:nvSpPr>
            <p:cNvPr id="3" name="Google Shape;11887;p84">
              <a:extLst>
                <a:ext uri="{FF2B5EF4-FFF2-40B4-BE49-F238E27FC236}">
                  <a16:creationId xmlns:a16="http://schemas.microsoft.com/office/drawing/2014/main" id="{3944256A-A918-7F86-D5A1-B71DC513429F}"/>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888;p84">
              <a:extLst>
                <a:ext uri="{FF2B5EF4-FFF2-40B4-BE49-F238E27FC236}">
                  <a16:creationId xmlns:a16="http://schemas.microsoft.com/office/drawing/2014/main" id="{20BF8CEA-4457-F65B-1F95-69271E0A3235}"/>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889;p84">
              <a:extLst>
                <a:ext uri="{FF2B5EF4-FFF2-40B4-BE49-F238E27FC236}">
                  <a16:creationId xmlns:a16="http://schemas.microsoft.com/office/drawing/2014/main" id="{1E1E5A1C-39D5-8209-F4AE-2C5F80576E0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890;p84">
              <a:extLst>
                <a:ext uri="{FF2B5EF4-FFF2-40B4-BE49-F238E27FC236}">
                  <a16:creationId xmlns:a16="http://schemas.microsoft.com/office/drawing/2014/main" id="{139F2387-DD65-6E28-64F1-E026AA96294D}"/>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891;p84">
              <a:extLst>
                <a:ext uri="{FF2B5EF4-FFF2-40B4-BE49-F238E27FC236}">
                  <a16:creationId xmlns:a16="http://schemas.microsoft.com/office/drawing/2014/main" id="{133F87B3-8CB6-2E03-8B5F-013C43964998}"/>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892;p84">
              <a:extLst>
                <a:ext uri="{FF2B5EF4-FFF2-40B4-BE49-F238E27FC236}">
                  <a16:creationId xmlns:a16="http://schemas.microsoft.com/office/drawing/2014/main" id="{25092F36-797E-BBB5-833A-5C9066CCA5AC}"/>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893;p84">
              <a:extLst>
                <a:ext uri="{FF2B5EF4-FFF2-40B4-BE49-F238E27FC236}">
                  <a16:creationId xmlns:a16="http://schemas.microsoft.com/office/drawing/2014/main" id="{7A532340-8404-943F-18D7-3EF00790CD5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cxnSp>
        <p:nvCxnSpPr>
          <p:cNvPr id="1048" name="Google Shape;1048;p39"/>
          <p:cNvCxnSpPr/>
          <p:nvPr/>
        </p:nvCxnSpPr>
        <p:spPr>
          <a:xfrm>
            <a:off x="531268" y="140275"/>
            <a:ext cx="0" cy="1890600"/>
          </a:xfrm>
          <a:prstGeom prst="straightConnector1">
            <a:avLst/>
          </a:prstGeom>
          <a:noFill/>
          <a:ln w="9525" cap="flat" cmpd="sng">
            <a:solidFill>
              <a:schemeClr val="accent3"/>
            </a:solidFill>
            <a:prstDash val="solid"/>
            <a:round/>
            <a:headEnd type="none" w="med" len="med"/>
            <a:tailEnd type="oval" w="med" len="med"/>
          </a:ln>
        </p:spPr>
      </p:cxnSp>
      <p:cxnSp>
        <p:nvCxnSpPr>
          <p:cNvPr id="1049" name="Google Shape;1049;p39"/>
          <p:cNvCxnSpPr/>
          <p:nvPr/>
        </p:nvCxnSpPr>
        <p:spPr>
          <a:xfrm>
            <a:off x="391375" y="140275"/>
            <a:ext cx="0" cy="1344600"/>
          </a:xfrm>
          <a:prstGeom prst="straightConnector1">
            <a:avLst/>
          </a:prstGeom>
          <a:noFill/>
          <a:ln w="9525" cap="flat" cmpd="sng">
            <a:solidFill>
              <a:schemeClr val="accent3"/>
            </a:solidFill>
            <a:prstDash val="solid"/>
            <a:round/>
            <a:headEnd type="none" w="med" len="med"/>
            <a:tailEnd type="oval" w="med" len="med"/>
          </a:ln>
        </p:spPr>
      </p:cxnSp>
      <p:cxnSp>
        <p:nvCxnSpPr>
          <p:cNvPr id="1050" name="Google Shape;1050;p39"/>
          <p:cNvCxnSpPr/>
          <p:nvPr/>
        </p:nvCxnSpPr>
        <p:spPr>
          <a:xfrm rot="10800000">
            <a:off x="7135800" y="4091425"/>
            <a:ext cx="1875600" cy="0"/>
          </a:xfrm>
          <a:prstGeom prst="straightConnector1">
            <a:avLst/>
          </a:prstGeom>
          <a:noFill/>
          <a:ln w="9525" cap="flat" cmpd="sng">
            <a:solidFill>
              <a:schemeClr val="accent3"/>
            </a:solidFill>
            <a:prstDash val="solid"/>
            <a:round/>
            <a:headEnd type="none" w="med" len="med"/>
            <a:tailEnd type="oval" w="med" len="med"/>
          </a:ln>
        </p:spPr>
      </p:cxnSp>
      <p:cxnSp>
        <p:nvCxnSpPr>
          <p:cNvPr id="1051" name="Google Shape;1051;p39"/>
          <p:cNvCxnSpPr/>
          <p:nvPr/>
        </p:nvCxnSpPr>
        <p:spPr>
          <a:xfrm rot="10800000">
            <a:off x="7690500" y="4215975"/>
            <a:ext cx="1320900" cy="0"/>
          </a:xfrm>
          <a:prstGeom prst="straightConnector1">
            <a:avLst/>
          </a:prstGeom>
          <a:noFill/>
          <a:ln w="9525" cap="flat" cmpd="sng">
            <a:solidFill>
              <a:schemeClr val="accent3"/>
            </a:solidFill>
            <a:prstDash val="solid"/>
            <a:round/>
            <a:headEnd type="none" w="med" len="med"/>
            <a:tailEnd type="oval" w="med" len="med"/>
          </a:ln>
        </p:spPr>
      </p:cxnSp>
      <p:pic>
        <p:nvPicPr>
          <p:cNvPr id="3" name="Picture 2" descr="A screenshot of a computer&#10;&#10;Description automatically generated">
            <a:extLst>
              <a:ext uri="{FF2B5EF4-FFF2-40B4-BE49-F238E27FC236}">
                <a16:creationId xmlns:a16="http://schemas.microsoft.com/office/drawing/2014/main" id="{438CB9D1-DAF3-5B5F-F8E8-9ACCE76B6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60" y="256943"/>
            <a:ext cx="6192853" cy="3881920"/>
          </a:xfrm>
          <a:prstGeom prst="rect">
            <a:avLst/>
          </a:prstGeom>
        </p:spPr>
      </p:pic>
      <p:sp>
        <p:nvSpPr>
          <p:cNvPr id="4" name="TextBox 3">
            <a:extLst>
              <a:ext uri="{FF2B5EF4-FFF2-40B4-BE49-F238E27FC236}">
                <a16:creationId xmlns:a16="http://schemas.microsoft.com/office/drawing/2014/main" id="{6F86400F-7C3A-9D60-F1F3-11AD01DB32DF}"/>
              </a:ext>
            </a:extLst>
          </p:cNvPr>
          <p:cNvSpPr txBox="1"/>
          <p:nvPr/>
        </p:nvSpPr>
        <p:spPr>
          <a:xfrm>
            <a:off x="6961261" y="2280453"/>
            <a:ext cx="1815978" cy="1169551"/>
          </a:xfrm>
          <a:prstGeom prst="rect">
            <a:avLst/>
          </a:prstGeom>
          <a:noFill/>
          <a:ln>
            <a:solidFill>
              <a:schemeClr val="bg2"/>
            </a:solidFill>
          </a:ln>
        </p:spPr>
        <p:txBody>
          <a:bodyPr wrap="square" rtlCol="0">
            <a:spAutoFit/>
          </a:bodyPr>
          <a:lstStyle/>
          <a:p>
            <a:r>
              <a:rPr lang="en-US">
                <a:latin typeface="Inter" panose="020B0604020202020204" charset="0"/>
                <a:ea typeface="Inter" panose="020B0604020202020204" charset="0"/>
              </a:rPr>
              <a:t>Screenshot - Data Storage Bucket management in Google Cloud Storage </a:t>
            </a:r>
          </a:p>
        </p:txBody>
      </p:sp>
      <p:sp>
        <p:nvSpPr>
          <p:cNvPr id="5" name="TextBox 4">
            <a:extLst>
              <a:ext uri="{FF2B5EF4-FFF2-40B4-BE49-F238E27FC236}">
                <a16:creationId xmlns:a16="http://schemas.microsoft.com/office/drawing/2014/main" id="{79DFAAF2-3B23-CA53-3AF8-72383970480A}"/>
              </a:ext>
            </a:extLst>
          </p:cNvPr>
          <p:cNvSpPr txBox="1"/>
          <p:nvPr/>
        </p:nvSpPr>
        <p:spPr>
          <a:xfrm>
            <a:off x="6961261" y="602209"/>
            <a:ext cx="1791364" cy="738664"/>
          </a:xfrm>
          <a:prstGeom prst="rect">
            <a:avLst/>
          </a:prstGeom>
          <a:noFill/>
          <a:ln>
            <a:solidFill>
              <a:schemeClr val="bg2"/>
            </a:solidFill>
          </a:ln>
        </p:spPr>
        <p:txBody>
          <a:bodyPr wrap="square" rtlCol="0">
            <a:spAutoFit/>
          </a:bodyPr>
          <a:lstStyle/>
          <a:p>
            <a:r>
              <a:rPr lang="en-US"/>
              <a:t>Processed data was stored in Google Storage Buckets</a:t>
            </a:r>
          </a:p>
        </p:txBody>
      </p:sp>
      <p:pic>
        <p:nvPicPr>
          <p:cNvPr id="4098" name="Picture 2" descr="Cloud Storage Cloud Services Vector ...">
            <a:extLst>
              <a:ext uri="{FF2B5EF4-FFF2-40B4-BE49-F238E27FC236}">
                <a16:creationId xmlns:a16="http://schemas.microsoft.com/office/drawing/2014/main" id="{EF9A2D83-F98E-7D9A-0F53-D96B1AC10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5956" y="1484471"/>
            <a:ext cx="655439" cy="6554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C43CFB-9E80-7484-7C15-AF4766FD062E}"/>
              </a:ext>
            </a:extLst>
          </p:cNvPr>
          <p:cNvSpPr txBox="1"/>
          <p:nvPr/>
        </p:nvSpPr>
        <p:spPr>
          <a:xfrm>
            <a:off x="595265" y="4138863"/>
            <a:ext cx="4389813" cy="246221"/>
          </a:xfrm>
          <a:prstGeom prst="rect">
            <a:avLst/>
          </a:prstGeom>
          <a:noFill/>
        </p:spPr>
        <p:txBody>
          <a:bodyPr wrap="square" rtlCol="0">
            <a:spAutoFit/>
          </a:bodyPr>
          <a:lstStyle/>
          <a:p>
            <a:r>
              <a:rPr lang="en-US" sz="1000">
                <a:latin typeface="Inter" panose="020B0604020202020204" charset="0"/>
                <a:ea typeface="Inter" panose="020B0604020202020204" charset="0"/>
              </a:rPr>
              <a:t>Screenshot - Datasets uploaded into Google Cloud Storage Buckets.</a:t>
            </a:r>
          </a:p>
        </p:txBody>
      </p:sp>
      <p:sp>
        <p:nvSpPr>
          <p:cNvPr id="6" name="TextBox 5">
            <a:extLst>
              <a:ext uri="{FF2B5EF4-FFF2-40B4-BE49-F238E27FC236}">
                <a16:creationId xmlns:a16="http://schemas.microsoft.com/office/drawing/2014/main" id="{D53E1599-5DB3-28B0-CA7F-1195F95C8D1D}"/>
              </a:ext>
            </a:extLst>
          </p:cNvPr>
          <p:cNvSpPr txBox="1"/>
          <p:nvPr/>
        </p:nvSpPr>
        <p:spPr>
          <a:xfrm>
            <a:off x="5150397" y="4130188"/>
            <a:ext cx="2029588" cy="215444"/>
          </a:xfrm>
          <a:prstGeom prst="rect">
            <a:avLst/>
          </a:prstGeom>
          <a:noFill/>
        </p:spPr>
        <p:txBody>
          <a:bodyPr wrap="square" rtlCol="0">
            <a:spAutoFit/>
          </a:bodyPr>
          <a:lstStyle/>
          <a:p>
            <a:r>
              <a:rPr lang="en-US" sz="800">
                <a:latin typeface="Inter" panose="020B0604020202020204" charset="0"/>
                <a:ea typeface="Inter" panose="020B0604020202020204" charset="0"/>
              </a:rPr>
              <a:t>Screenshot by Suprathika Vangari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BBB9BC-B826-748E-EFCD-A361B736F15E}"/>
              </a:ext>
            </a:extLst>
          </p:cNvPr>
          <p:cNvSpPr>
            <a:spLocks noGrp="1"/>
          </p:cNvSpPr>
          <p:nvPr>
            <p:ph type="body" idx="1"/>
          </p:nvPr>
        </p:nvSpPr>
        <p:spPr>
          <a:xfrm>
            <a:off x="822960" y="1028700"/>
            <a:ext cx="7554807" cy="3445746"/>
          </a:xfrm>
          <a:ln>
            <a:noFill/>
          </a:ln>
        </p:spPr>
        <p:txBody>
          <a:bodyPr/>
          <a:lstStyle/>
          <a:p>
            <a:pPr marL="158750" indent="0" algn="just">
              <a:buNone/>
            </a:pPr>
            <a:r>
              <a:rPr lang="en-US">
                <a:latin typeface="Inter" panose="020B0604020202020204" charset="0"/>
                <a:ea typeface="Inter" panose="020B0604020202020204" charset="0"/>
              </a:rPr>
              <a:t>	As part of a crucial step in our data engineering pipeline, we leveraged Google Cloud's </a:t>
            </a:r>
            <a:r>
              <a:rPr lang="en-US" err="1">
                <a:latin typeface="Inter" panose="020B0604020202020204" charset="0"/>
                <a:ea typeface="Inter" panose="020B0604020202020204" charset="0"/>
              </a:rPr>
              <a:t>Dataproc</a:t>
            </a:r>
            <a:r>
              <a:rPr lang="en-US">
                <a:latin typeface="Inter" panose="020B0604020202020204" charset="0"/>
                <a:ea typeface="Inter" panose="020B0604020202020204" charset="0"/>
              </a:rPr>
              <a:t> service to set up Hadoop ecosystem for managing and processing the neighborhood theft data.</a:t>
            </a:r>
          </a:p>
          <a:p>
            <a:pPr marL="158750" indent="0">
              <a:buNone/>
            </a:pPr>
            <a:endParaRPr lang="en-US">
              <a:latin typeface="Inter" panose="020B0604020202020204" charset="0"/>
              <a:ea typeface="Inter" panose="020B0604020202020204" charset="0"/>
            </a:endParaRPr>
          </a:p>
          <a:p>
            <a:pPr marL="158750" indent="0">
              <a:buNone/>
            </a:pPr>
            <a:r>
              <a:rPr lang="en-US">
                <a:latin typeface="Inter" panose="020B0604020202020204" charset="0"/>
                <a:ea typeface="Inter" panose="020B0604020202020204" charset="0"/>
              </a:rPr>
              <a:t>We configured the cluster with the following specifications:</a:t>
            </a:r>
          </a:p>
          <a:p>
            <a:pPr algn="just">
              <a:lnSpc>
                <a:spcPct val="150000"/>
              </a:lnSpc>
            </a:pPr>
            <a:r>
              <a:rPr lang="en-US">
                <a:latin typeface="Inter" panose="020B0604020202020204" charset="0"/>
                <a:ea typeface="Inter" panose="020B0604020202020204" charset="0"/>
              </a:rPr>
              <a:t>Cluster Name: “</a:t>
            </a:r>
            <a:r>
              <a:rPr lang="en-US" err="1">
                <a:latin typeface="Inter" panose="020B0604020202020204" charset="0"/>
                <a:ea typeface="Inter" panose="020B0604020202020204" charset="0"/>
              </a:rPr>
              <a:t>dataproc</a:t>
            </a:r>
            <a:r>
              <a:rPr lang="en-US">
                <a:latin typeface="Inter" panose="020B0604020202020204" charset="0"/>
                <a:ea typeface="Inter" panose="020B0604020202020204" charset="0"/>
              </a:rPr>
              <a:t>-Hadoop-spark-cluster"</a:t>
            </a:r>
          </a:p>
          <a:p>
            <a:pPr algn="just">
              <a:lnSpc>
                <a:spcPct val="150000"/>
              </a:lnSpc>
            </a:pPr>
            <a:r>
              <a:rPr lang="en-US">
                <a:latin typeface="Inter" panose="020B0604020202020204" charset="0"/>
                <a:ea typeface="Inter" panose="020B0604020202020204" charset="0"/>
              </a:rPr>
              <a:t>Region and Zone: us-central1</a:t>
            </a:r>
          </a:p>
          <a:p>
            <a:pPr algn="just">
              <a:lnSpc>
                <a:spcPct val="150000"/>
              </a:lnSpc>
            </a:pPr>
            <a:r>
              <a:rPr lang="en-US">
                <a:latin typeface="Inter" panose="020B0604020202020204" charset="0"/>
                <a:ea typeface="Inter" panose="020B0604020202020204" charset="0"/>
              </a:rPr>
              <a:t>Master Node: e2-standard-4 machine type with 128 GB disk size</a:t>
            </a:r>
          </a:p>
          <a:p>
            <a:pPr algn="just">
              <a:lnSpc>
                <a:spcPct val="150000"/>
              </a:lnSpc>
            </a:pPr>
            <a:r>
              <a:rPr lang="en-US">
                <a:latin typeface="Inter" panose="020B0604020202020204" charset="0"/>
                <a:ea typeface="Inter" panose="020B0604020202020204" charset="0"/>
              </a:rPr>
              <a:t>Worker Nodes: 2 nodes with 128 GB disk size</a:t>
            </a:r>
          </a:p>
          <a:p>
            <a:pPr algn="just">
              <a:lnSpc>
                <a:spcPct val="150000"/>
              </a:lnSpc>
            </a:pPr>
            <a:r>
              <a:rPr lang="en-US">
                <a:latin typeface="Inter" panose="020B0604020202020204" charset="0"/>
                <a:ea typeface="Inter" panose="020B0604020202020204" charset="0"/>
              </a:rPr>
              <a:t>By utilizing Hadoop environment (HDFS) managed by </a:t>
            </a:r>
            <a:r>
              <a:rPr lang="en-US" err="1">
                <a:latin typeface="Inter" panose="020B0604020202020204" charset="0"/>
                <a:ea typeface="Inter" panose="020B0604020202020204" charset="0"/>
              </a:rPr>
              <a:t>Dataproc</a:t>
            </a:r>
            <a:r>
              <a:rPr lang="en-US">
                <a:latin typeface="Inter" panose="020B0604020202020204" charset="0"/>
                <a:ea typeface="Inter" panose="020B0604020202020204" charset="0"/>
              </a:rPr>
              <a:t>, we were able to focus on the data engineering tasks. </a:t>
            </a:r>
          </a:p>
          <a:p>
            <a:pPr marL="158750" indent="0">
              <a:buNone/>
            </a:pPr>
            <a:endParaRPr lang="en-US">
              <a:latin typeface="Inter" panose="020B0604020202020204" charset="0"/>
              <a:ea typeface="Inter" panose="020B0604020202020204" charset="0"/>
            </a:endParaRPr>
          </a:p>
          <a:p>
            <a:pPr marL="158750" indent="0">
              <a:buNone/>
            </a:pPr>
            <a:endParaRPr lang="en-US">
              <a:latin typeface="Inter" panose="020B0604020202020204" charset="0"/>
              <a:ea typeface="Inter" panose="020B0604020202020204" charset="0"/>
            </a:endParaRPr>
          </a:p>
          <a:p>
            <a:pPr marL="158750" indent="0">
              <a:buNone/>
            </a:pPr>
            <a:endParaRPr lang="en-US" b="1">
              <a:latin typeface="Inter" panose="020B0604020202020204" charset="0"/>
              <a:ea typeface="Inter" panose="020B0604020202020204" charset="0"/>
            </a:endParaRPr>
          </a:p>
        </p:txBody>
      </p:sp>
      <p:sp>
        <p:nvSpPr>
          <p:cNvPr id="6" name="Title 5">
            <a:extLst>
              <a:ext uri="{FF2B5EF4-FFF2-40B4-BE49-F238E27FC236}">
                <a16:creationId xmlns:a16="http://schemas.microsoft.com/office/drawing/2014/main" id="{4634A5AC-1668-BDAB-8756-6C59DA0DEC09}"/>
              </a:ext>
            </a:extLst>
          </p:cNvPr>
          <p:cNvSpPr>
            <a:spLocks noGrp="1"/>
          </p:cNvSpPr>
          <p:nvPr>
            <p:ph type="title"/>
          </p:nvPr>
        </p:nvSpPr>
        <p:spPr>
          <a:xfrm>
            <a:off x="673767" y="262289"/>
            <a:ext cx="7704000" cy="574561"/>
          </a:xfrm>
        </p:spPr>
        <p:txBody>
          <a:bodyPr/>
          <a:lstStyle/>
          <a:p>
            <a:r>
              <a:rPr lang="en-US" sz="3200"/>
              <a:t>DATA MANAGEMENT</a:t>
            </a:r>
            <a:br>
              <a:rPr lang="en-US" sz="3200"/>
            </a:br>
            <a:endParaRPr lang="en-US" sz="3200"/>
          </a:p>
        </p:txBody>
      </p:sp>
    </p:spTree>
    <p:extLst>
      <p:ext uri="{BB962C8B-B14F-4D97-AF65-F5344CB8AC3E}">
        <p14:creationId xmlns:p14="http://schemas.microsoft.com/office/powerpoint/2010/main" val="926703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ABBB9BC-B826-748E-EFCD-A361B736F15E}"/>
              </a:ext>
            </a:extLst>
          </p:cNvPr>
          <p:cNvSpPr>
            <a:spLocks noGrp="1"/>
          </p:cNvSpPr>
          <p:nvPr>
            <p:ph type="body" idx="1"/>
          </p:nvPr>
        </p:nvSpPr>
        <p:spPr>
          <a:xfrm>
            <a:off x="601980" y="754331"/>
            <a:ext cx="7775787" cy="3474769"/>
          </a:xfrm>
          <a:ln>
            <a:noFill/>
          </a:ln>
        </p:spPr>
        <p:txBody>
          <a:bodyPr/>
          <a:lstStyle/>
          <a:p>
            <a:pPr marL="158750" indent="0">
              <a:spcAft>
                <a:spcPts val="200"/>
              </a:spcAft>
              <a:buNone/>
            </a:pPr>
            <a:r>
              <a:rPr lang="en-US"/>
              <a:t>The </a:t>
            </a:r>
            <a:r>
              <a:rPr lang="en-US" err="1"/>
              <a:t>Dataproc</a:t>
            </a:r>
            <a:r>
              <a:rPr lang="en-US"/>
              <a:t> cluster served as the foundation for various stages of our data engineering workflow:</a:t>
            </a:r>
          </a:p>
          <a:p>
            <a:pPr algn="just">
              <a:spcAft>
                <a:spcPts val="150"/>
              </a:spcAft>
              <a:buFont typeface="Wingdings" panose="05000000000000000000" pitchFamily="2" charset="2"/>
              <a:buChar char="v"/>
            </a:pPr>
            <a:r>
              <a:rPr lang="en-US"/>
              <a:t>Data Processing: We used the Hadoop Distributed File System (HDFS) under the </a:t>
            </a:r>
            <a:r>
              <a:rPr lang="en-US" err="1"/>
              <a:t>Dataproc</a:t>
            </a:r>
            <a:r>
              <a:rPr lang="en-US"/>
              <a:t> cluster to store the 3 refined datasets, thereby ensuring scalable and reliable data storage.</a:t>
            </a:r>
          </a:p>
          <a:p>
            <a:pPr algn="just">
              <a:spcAft>
                <a:spcPts val="150"/>
              </a:spcAft>
              <a:buFont typeface="Wingdings" panose="05000000000000000000" pitchFamily="2" charset="2"/>
              <a:buChar char="v"/>
            </a:pPr>
            <a:r>
              <a:rPr lang="en-US"/>
              <a:t>Data Analysis: Apache Spark and Apache Hive, both of which are pre-installed on the </a:t>
            </a:r>
            <a:r>
              <a:rPr lang="en-US" err="1"/>
              <a:t>Dataproc</a:t>
            </a:r>
            <a:r>
              <a:rPr lang="en-US"/>
              <a:t> cluster, we were able to perform advanced analysis and extract valuable insights from the neighborhood theft data.</a:t>
            </a:r>
          </a:p>
          <a:p>
            <a:pPr algn="just">
              <a:spcAft>
                <a:spcPts val="150"/>
              </a:spcAft>
              <a:buFont typeface="Wingdings" panose="05000000000000000000" pitchFamily="2" charset="2"/>
              <a:buChar char="v"/>
            </a:pPr>
            <a:r>
              <a:rPr lang="en-US"/>
              <a:t>Data Management: The </a:t>
            </a:r>
            <a:r>
              <a:rPr lang="en-US" err="1"/>
              <a:t>Dataproc</a:t>
            </a:r>
            <a:r>
              <a:rPr lang="en-US"/>
              <a:t> cluster provided us with a centralized and easily accessible platform for managing the data and running queries to support the project's objectives.</a:t>
            </a:r>
          </a:p>
          <a:p>
            <a:pPr marL="158750" indent="0">
              <a:buNone/>
            </a:pPr>
            <a:r>
              <a:rPr lang="en-US"/>
              <a:t>	</a:t>
            </a:r>
          </a:p>
          <a:p>
            <a:pPr marL="158750" indent="0">
              <a:buNone/>
            </a:pPr>
            <a:r>
              <a:rPr lang="en-US"/>
              <a:t> By deploying the </a:t>
            </a:r>
            <a:r>
              <a:rPr lang="en-US" err="1"/>
              <a:t>Dataproc</a:t>
            </a:r>
            <a:r>
              <a:rPr lang="en-US"/>
              <a:t> cluster within the Google Cloud ecosystem, we were able to integrate it with other GCP services, such as Cloud Storage and </a:t>
            </a:r>
            <a:r>
              <a:rPr lang="en-US" err="1"/>
              <a:t>BigQuery</a:t>
            </a:r>
            <a:r>
              <a:rPr lang="en-US"/>
              <a:t>.</a:t>
            </a:r>
          </a:p>
        </p:txBody>
      </p:sp>
      <p:sp>
        <p:nvSpPr>
          <p:cNvPr id="6" name="Title 5">
            <a:extLst>
              <a:ext uri="{FF2B5EF4-FFF2-40B4-BE49-F238E27FC236}">
                <a16:creationId xmlns:a16="http://schemas.microsoft.com/office/drawing/2014/main" id="{4634A5AC-1668-BDAB-8756-6C59DA0DEC09}"/>
              </a:ext>
            </a:extLst>
          </p:cNvPr>
          <p:cNvSpPr>
            <a:spLocks noGrp="1"/>
          </p:cNvSpPr>
          <p:nvPr>
            <p:ph type="title"/>
          </p:nvPr>
        </p:nvSpPr>
        <p:spPr>
          <a:xfrm>
            <a:off x="673767" y="125129"/>
            <a:ext cx="7704000" cy="574561"/>
          </a:xfrm>
        </p:spPr>
        <p:txBody>
          <a:bodyPr/>
          <a:lstStyle/>
          <a:p>
            <a:r>
              <a:rPr lang="en-US" sz="3200"/>
              <a:t>DATA MANAGEMENT</a:t>
            </a:r>
            <a:br>
              <a:rPr lang="en-US" sz="3200"/>
            </a:br>
            <a:endParaRPr lang="en-US" sz="3200"/>
          </a:p>
        </p:txBody>
      </p:sp>
    </p:spTree>
    <p:extLst>
      <p:ext uri="{BB962C8B-B14F-4D97-AF65-F5344CB8AC3E}">
        <p14:creationId xmlns:p14="http://schemas.microsoft.com/office/powerpoint/2010/main" val="2816355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CB139-B55E-DD90-C62A-01A2EE87E6EB}"/>
              </a:ext>
            </a:extLst>
          </p:cNvPr>
          <p:cNvSpPr>
            <a:spLocks noGrp="1"/>
          </p:cNvSpPr>
          <p:nvPr>
            <p:ph type="title"/>
          </p:nvPr>
        </p:nvSpPr>
        <p:spPr>
          <a:xfrm>
            <a:off x="0" y="152257"/>
            <a:ext cx="2895489" cy="449322"/>
          </a:xfrm>
        </p:spPr>
        <p:txBody>
          <a:bodyPr/>
          <a:lstStyle/>
          <a:p>
            <a:r>
              <a:rPr lang="en-US" sz="1800"/>
              <a:t>Integration with GCP:</a:t>
            </a:r>
          </a:p>
        </p:txBody>
      </p:sp>
      <p:pic>
        <p:nvPicPr>
          <p:cNvPr id="6" name="Picture 5">
            <a:extLst>
              <a:ext uri="{FF2B5EF4-FFF2-40B4-BE49-F238E27FC236}">
                <a16:creationId xmlns:a16="http://schemas.microsoft.com/office/drawing/2014/main" id="{1A1CEB3B-ADBB-A775-6209-FAA343DBB7C2}"/>
              </a:ext>
            </a:extLst>
          </p:cNvPr>
          <p:cNvPicPr>
            <a:picLocks noChangeAspect="1"/>
          </p:cNvPicPr>
          <p:nvPr/>
        </p:nvPicPr>
        <p:blipFill rotWithShape="1">
          <a:blip r:embed="rId2"/>
          <a:srcRect t="9239"/>
          <a:stretch/>
        </p:blipFill>
        <p:spPr>
          <a:xfrm>
            <a:off x="192070" y="667751"/>
            <a:ext cx="4379930" cy="2644117"/>
          </a:xfrm>
          <a:prstGeom prst="rect">
            <a:avLst/>
          </a:prstGeom>
        </p:spPr>
      </p:pic>
      <p:pic>
        <p:nvPicPr>
          <p:cNvPr id="7" name="Picture 6">
            <a:extLst>
              <a:ext uri="{FF2B5EF4-FFF2-40B4-BE49-F238E27FC236}">
                <a16:creationId xmlns:a16="http://schemas.microsoft.com/office/drawing/2014/main" id="{DB5FF9BD-760A-8909-CBC3-FEA5C9984CA8}"/>
              </a:ext>
            </a:extLst>
          </p:cNvPr>
          <p:cNvPicPr>
            <a:picLocks noChangeAspect="1"/>
          </p:cNvPicPr>
          <p:nvPr/>
        </p:nvPicPr>
        <p:blipFill>
          <a:blip r:embed="rId3"/>
          <a:stretch>
            <a:fillRect/>
          </a:stretch>
        </p:blipFill>
        <p:spPr>
          <a:xfrm>
            <a:off x="4644189" y="1643371"/>
            <a:ext cx="4370430" cy="2489475"/>
          </a:xfrm>
          <a:prstGeom prst="rect">
            <a:avLst/>
          </a:prstGeom>
        </p:spPr>
      </p:pic>
      <p:sp>
        <p:nvSpPr>
          <p:cNvPr id="2" name="TextBox 1">
            <a:extLst>
              <a:ext uri="{FF2B5EF4-FFF2-40B4-BE49-F238E27FC236}">
                <a16:creationId xmlns:a16="http://schemas.microsoft.com/office/drawing/2014/main" id="{50BD9512-DE49-FB60-F074-2D77226899DC}"/>
              </a:ext>
            </a:extLst>
          </p:cNvPr>
          <p:cNvSpPr txBox="1"/>
          <p:nvPr/>
        </p:nvSpPr>
        <p:spPr>
          <a:xfrm>
            <a:off x="191620" y="3306296"/>
            <a:ext cx="27062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latin typeface="Inter"/>
              </a:rPr>
              <a:t>Dataproc's</a:t>
            </a:r>
            <a:r>
              <a:rPr lang="en-US" sz="1000">
                <a:latin typeface="Inter"/>
              </a:rPr>
              <a:t> Master and Worker nodes</a:t>
            </a:r>
          </a:p>
        </p:txBody>
      </p:sp>
      <p:sp>
        <p:nvSpPr>
          <p:cNvPr id="5" name="TextBox 4">
            <a:extLst>
              <a:ext uri="{FF2B5EF4-FFF2-40B4-BE49-F238E27FC236}">
                <a16:creationId xmlns:a16="http://schemas.microsoft.com/office/drawing/2014/main" id="{AD391ABF-E6C8-5B6B-44A2-1E7EC20D1D15}"/>
              </a:ext>
            </a:extLst>
          </p:cNvPr>
          <p:cNvSpPr txBox="1"/>
          <p:nvPr/>
        </p:nvSpPr>
        <p:spPr>
          <a:xfrm>
            <a:off x="4644277" y="4134970"/>
            <a:ext cx="301382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Inter"/>
              </a:rPr>
              <a:t>Monitoring cluster performance</a:t>
            </a:r>
          </a:p>
        </p:txBody>
      </p:sp>
      <p:sp>
        <p:nvSpPr>
          <p:cNvPr id="8" name="TextBox 7">
            <a:extLst>
              <a:ext uri="{FF2B5EF4-FFF2-40B4-BE49-F238E27FC236}">
                <a16:creationId xmlns:a16="http://schemas.microsoft.com/office/drawing/2014/main" id="{769C11D2-D483-8805-8952-CD7462E25083}"/>
              </a:ext>
            </a:extLst>
          </p:cNvPr>
          <p:cNvSpPr txBox="1"/>
          <p:nvPr/>
        </p:nvSpPr>
        <p:spPr>
          <a:xfrm>
            <a:off x="7901827" y="4143374"/>
            <a:ext cx="186577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Inter"/>
              </a:rPr>
              <a:t>By Vishala Vadla</a:t>
            </a:r>
          </a:p>
        </p:txBody>
      </p:sp>
    </p:spTree>
    <p:extLst>
      <p:ext uri="{BB962C8B-B14F-4D97-AF65-F5344CB8AC3E}">
        <p14:creationId xmlns:p14="http://schemas.microsoft.com/office/powerpoint/2010/main" val="526855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EF9472-69F1-12EA-A9DE-0A7984C67F0D}"/>
              </a:ext>
            </a:extLst>
          </p:cNvPr>
          <p:cNvSpPr>
            <a:spLocks noGrp="1"/>
          </p:cNvSpPr>
          <p:nvPr>
            <p:ph type="body" idx="1"/>
          </p:nvPr>
        </p:nvSpPr>
        <p:spPr>
          <a:xfrm>
            <a:off x="160531" y="721893"/>
            <a:ext cx="2925568" cy="3104146"/>
          </a:xfrm>
        </p:spPr>
        <p:txBody>
          <a:bodyPr/>
          <a:lstStyle/>
          <a:p>
            <a:pPr marL="158750" indent="0" algn="just">
              <a:buNone/>
            </a:pPr>
            <a:r>
              <a:rPr lang="en-US"/>
              <a:t>To manage and query the processed data effectively, we utilized </a:t>
            </a:r>
            <a:r>
              <a:rPr lang="en-US" err="1"/>
              <a:t>BigQuery</a:t>
            </a:r>
            <a:r>
              <a:rPr lang="en-US"/>
              <a:t> -GCP's fully-managed enterprise data warehouse solution. </a:t>
            </a:r>
          </a:p>
          <a:p>
            <a:pPr marL="158750" indent="0">
              <a:buNone/>
            </a:pPr>
            <a:endParaRPr lang="en-US"/>
          </a:p>
          <a:p>
            <a:pPr marL="158750" indent="0" algn="just">
              <a:buNone/>
            </a:pPr>
            <a:r>
              <a:rPr lang="en-US"/>
              <a:t>By creating an external table in </a:t>
            </a:r>
            <a:r>
              <a:rPr lang="en-US" err="1"/>
              <a:t>BigQuery</a:t>
            </a:r>
            <a:r>
              <a:rPr lang="en-US"/>
              <a:t>, we were able to directly access the data stored in our Cloud Storage bucket, streamlining the data management process and enabling us to run sophisticated SQL queries.</a:t>
            </a:r>
          </a:p>
        </p:txBody>
      </p:sp>
      <p:sp>
        <p:nvSpPr>
          <p:cNvPr id="3" name="Title 2">
            <a:extLst>
              <a:ext uri="{FF2B5EF4-FFF2-40B4-BE49-F238E27FC236}">
                <a16:creationId xmlns:a16="http://schemas.microsoft.com/office/drawing/2014/main" id="{5FB9BB1C-E7F5-ECE3-ED93-0B26CD906D8E}"/>
              </a:ext>
            </a:extLst>
          </p:cNvPr>
          <p:cNvSpPr>
            <a:spLocks noGrp="1"/>
          </p:cNvSpPr>
          <p:nvPr>
            <p:ph type="title"/>
          </p:nvPr>
        </p:nvSpPr>
        <p:spPr>
          <a:xfrm>
            <a:off x="720000" y="158272"/>
            <a:ext cx="7704000" cy="491433"/>
          </a:xfrm>
        </p:spPr>
        <p:txBody>
          <a:bodyPr/>
          <a:lstStyle/>
          <a:p>
            <a:r>
              <a:rPr lang="en-US" sz="2400"/>
              <a:t>DATA MANAGEMENT WITH BIGQUERY</a:t>
            </a:r>
          </a:p>
        </p:txBody>
      </p:sp>
      <p:sp>
        <p:nvSpPr>
          <p:cNvPr id="4" name="TextBox 3">
            <a:extLst>
              <a:ext uri="{FF2B5EF4-FFF2-40B4-BE49-F238E27FC236}">
                <a16:creationId xmlns:a16="http://schemas.microsoft.com/office/drawing/2014/main" id="{20BFC9A3-EE91-02F8-6FA5-AC01ECDDA14F}"/>
              </a:ext>
            </a:extLst>
          </p:cNvPr>
          <p:cNvSpPr txBox="1"/>
          <p:nvPr/>
        </p:nvSpPr>
        <p:spPr>
          <a:xfrm>
            <a:off x="3086099" y="4175386"/>
            <a:ext cx="3404937" cy="246221"/>
          </a:xfrm>
          <a:prstGeom prst="rect">
            <a:avLst/>
          </a:prstGeom>
          <a:noFill/>
        </p:spPr>
        <p:txBody>
          <a:bodyPr wrap="square" rtlCol="0">
            <a:spAutoFit/>
          </a:bodyPr>
          <a:lstStyle/>
          <a:p>
            <a:r>
              <a:rPr lang="en-US" sz="1000">
                <a:latin typeface="Inter" panose="020B0604020202020204" charset="0"/>
                <a:ea typeface="Inter" panose="020B0604020202020204" charset="0"/>
              </a:rPr>
              <a:t> Screenshot of querying using </a:t>
            </a:r>
            <a:r>
              <a:rPr lang="en-US" sz="1000" err="1">
                <a:latin typeface="Inter" panose="020B0604020202020204" charset="0"/>
                <a:ea typeface="Inter" panose="020B0604020202020204" charset="0"/>
              </a:rPr>
              <a:t>Bigquery</a:t>
            </a:r>
            <a:r>
              <a:rPr lang="en-US" sz="1000">
                <a:latin typeface="Inter" panose="020B0604020202020204" charset="0"/>
                <a:ea typeface="Inter" panose="020B0604020202020204" charset="0"/>
              </a:rPr>
              <a:t> and results</a:t>
            </a:r>
          </a:p>
        </p:txBody>
      </p:sp>
      <p:pic>
        <p:nvPicPr>
          <p:cNvPr id="5" name="Picture 4">
            <a:extLst>
              <a:ext uri="{FF2B5EF4-FFF2-40B4-BE49-F238E27FC236}">
                <a16:creationId xmlns:a16="http://schemas.microsoft.com/office/drawing/2014/main" id="{9DC5EB82-949D-155D-F83C-D66E7B2773CE}"/>
              </a:ext>
            </a:extLst>
          </p:cNvPr>
          <p:cNvPicPr>
            <a:picLocks noChangeAspect="1"/>
          </p:cNvPicPr>
          <p:nvPr/>
        </p:nvPicPr>
        <p:blipFill>
          <a:blip r:embed="rId2"/>
          <a:stretch>
            <a:fillRect/>
          </a:stretch>
        </p:blipFill>
        <p:spPr>
          <a:xfrm>
            <a:off x="3154679" y="753865"/>
            <a:ext cx="5696946" cy="3421521"/>
          </a:xfrm>
          <a:prstGeom prst="rect">
            <a:avLst/>
          </a:prstGeom>
        </p:spPr>
      </p:pic>
      <p:sp>
        <p:nvSpPr>
          <p:cNvPr id="6" name="TextBox 5">
            <a:extLst>
              <a:ext uri="{FF2B5EF4-FFF2-40B4-BE49-F238E27FC236}">
                <a16:creationId xmlns:a16="http://schemas.microsoft.com/office/drawing/2014/main" id="{C00FDC1F-E8CC-1FF6-9BA5-FC6385AD80F4}"/>
              </a:ext>
            </a:extLst>
          </p:cNvPr>
          <p:cNvSpPr txBox="1"/>
          <p:nvPr/>
        </p:nvSpPr>
        <p:spPr>
          <a:xfrm>
            <a:off x="7605357" y="4190775"/>
            <a:ext cx="2336890" cy="230832"/>
          </a:xfrm>
          <a:prstGeom prst="rect">
            <a:avLst/>
          </a:prstGeom>
          <a:noFill/>
        </p:spPr>
        <p:txBody>
          <a:bodyPr wrap="square" rtlCol="0">
            <a:spAutoFit/>
          </a:bodyPr>
          <a:lstStyle/>
          <a:p>
            <a:r>
              <a:rPr lang="en-US" sz="900">
                <a:latin typeface="Inter" panose="020B0604020202020204" charset="0"/>
                <a:ea typeface="Inter" panose="020B0604020202020204" charset="0"/>
              </a:rPr>
              <a:t>By Suprathika Vangari</a:t>
            </a:r>
          </a:p>
        </p:txBody>
      </p:sp>
    </p:spTree>
    <p:extLst>
      <p:ext uri="{BB962C8B-B14F-4D97-AF65-F5344CB8AC3E}">
        <p14:creationId xmlns:p14="http://schemas.microsoft.com/office/powerpoint/2010/main" val="993027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E3F198-5873-347B-FE68-7347EEB0EFA9}"/>
              </a:ext>
            </a:extLst>
          </p:cNvPr>
          <p:cNvSpPr>
            <a:spLocks noGrp="1"/>
          </p:cNvSpPr>
          <p:nvPr>
            <p:ph type="body" idx="1"/>
          </p:nvPr>
        </p:nvSpPr>
        <p:spPr>
          <a:xfrm>
            <a:off x="60960" y="91440"/>
            <a:ext cx="1188720" cy="1949965"/>
          </a:xfrm>
        </p:spPr>
        <p:txBody>
          <a:bodyPr/>
          <a:lstStyle/>
          <a:p>
            <a:pPr marL="158750" indent="0">
              <a:buNone/>
            </a:pPr>
            <a:r>
              <a:rPr lang="en-US"/>
              <a:t>	Querying on 3 datasets using </a:t>
            </a:r>
            <a:r>
              <a:rPr lang="en-US" err="1"/>
              <a:t>BigQuery</a:t>
            </a:r>
            <a:r>
              <a:rPr lang="en-US"/>
              <a:t>.</a:t>
            </a:r>
          </a:p>
          <a:p>
            <a:pPr marL="158750" indent="0">
              <a:buNone/>
            </a:pPr>
            <a:endParaRPr lang="en-US"/>
          </a:p>
        </p:txBody>
      </p:sp>
      <p:pic>
        <p:nvPicPr>
          <p:cNvPr id="5" name="Picture 4">
            <a:extLst>
              <a:ext uri="{FF2B5EF4-FFF2-40B4-BE49-F238E27FC236}">
                <a16:creationId xmlns:a16="http://schemas.microsoft.com/office/drawing/2014/main" id="{62829FEE-98D2-658A-77FD-55FF3486533C}"/>
              </a:ext>
            </a:extLst>
          </p:cNvPr>
          <p:cNvPicPr>
            <a:picLocks noChangeAspect="1"/>
          </p:cNvPicPr>
          <p:nvPr/>
        </p:nvPicPr>
        <p:blipFill rotWithShape="1">
          <a:blip r:embed="rId2"/>
          <a:srcRect t="9333"/>
          <a:stretch/>
        </p:blipFill>
        <p:spPr>
          <a:xfrm>
            <a:off x="1249680" y="182880"/>
            <a:ext cx="7566660" cy="3952434"/>
          </a:xfrm>
          <a:prstGeom prst="rect">
            <a:avLst/>
          </a:prstGeom>
        </p:spPr>
      </p:pic>
      <p:sp>
        <p:nvSpPr>
          <p:cNvPr id="7" name="TextBox 6">
            <a:extLst>
              <a:ext uri="{FF2B5EF4-FFF2-40B4-BE49-F238E27FC236}">
                <a16:creationId xmlns:a16="http://schemas.microsoft.com/office/drawing/2014/main" id="{CABE9533-DA09-248E-9D0E-FB3BECD50091}"/>
              </a:ext>
            </a:extLst>
          </p:cNvPr>
          <p:cNvSpPr txBox="1"/>
          <p:nvPr/>
        </p:nvSpPr>
        <p:spPr>
          <a:xfrm>
            <a:off x="1188720" y="4135314"/>
            <a:ext cx="4930140" cy="246221"/>
          </a:xfrm>
          <a:prstGeom prst="rect">
            <a:avLst/>
          </a:prstGeom>
          <a:noFill/>
        </p:spPr>
        <p:txBody>
          <a:bodyPr wrap="square" rtlCol="0">
            <a:spAutoFit/>
          </a:bodyPr>
          <a:lstStyle/>
          <a:p>
            <a:r>
              <a:rPr lang="en-US" sz="1000">
                <a:latin typeface="Inter" panose="020B0604020202020204" charset="0"/>
                <a:ea typeface="Inter" panose="020B0604020202020204" charset="0"/>
              </a:rPr>
              <a:t>Screenshot – Resultant Crime Class according to crime count and location</a:t>
            </a:r>
          </a:p>
        </p:txBody>
      </p:sp>
      <p:sp>
        <p:nvSpPr>
          <p:cNvPr id="8" name="TextBox 7">
            <a:extLst>
              <a:ext uri="{FF2B5EF4-FFF2-40B4-BE49-F238E27FC236}">
                <a16:creationId xmlns:a16="http://schemas.microsoft.com/office/drawing/2014/main" id="{43EAF286-B8D8-4A08-63DD-F0227F2849D4}"/>
              </a:ext>
            </a:extLst>
          </p:cNvPr>
          <p:cNvSpPr txBox="1"/>
          <p:nvPr/>
        </p:nvSpPr>
        <p:spPr>
          <a:xfrm>
            <a:off x="7528560" y="4135314"/>
            <a:ext cx="1988820" cy="230832"/>
          </a:xfrm>
          <a:prstGeom prst="rect">
            <a:avLst/>
          </a:prstGeom>
          <a:noFill/>
        </p:spPr>
        <p:txBody>
          <a:bodyPr wrap="square" rtlCol="0">
            <a:spAutoFit/>
          </a:bodyPr>
          <a:lstStyle/>
          <a:p>
            <a:r>
              <a:rPr lang="en-US" sz="900">
                <a:latin typeface="Inter" panose="020B0604020202020204" charset="0"/>
                <a:ea typeface="Inter" panose="020B0604020202020204" charset="0"/>
              </a:rPr>
              <a:t>By Suprathika Vangari</a:t>
            </a:r>
          </a:p>
        </p:txBody>
      </p:sp>
    </p:spTree>
    <p:extLst>
      <p:ext uri="{BB962C8B-B14F-4D97-AF65-F5344CB8AC3E}">
        <p14:creationId xmlns:p14="http://schemas.microsoft.com/office/powerpoint/2010/main" val="475787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6AB1AF-CA78-EDB5-A7E5-921B1A81DC9D}"/>
              </a:ext>
            </a:extLst>
          </p:cNvPr>
          <p:cNvSpPr>
            <a:spLocks noGrp="1"/>
          </p:cNvSpPr>
          <p:nvPr>
            <p:ph type="body" idx="1"/>
          </p:nvPr>
        </p:nvSpPr>
        <p:spPr>
          <a:xfrm>
            <a:off x="412041" y="743907"/>
            <a:ext cx="1908900" cy="2540137"/>
          </a:xfrm>
        </p:spPr>
        <p:txBody>
          <a:bodyPr/>
          <a:lstStyle/>
          <a:p>
            <a:pPr marL="158750" indent="0">
              <a:buNone/>
            </a:pPr>
            <a:r>
              <a:rPr lang="en-US"/>
              <a:t>To perform advanced analysis on the neighborhood theft data, we utilized Apache Hive, a data warehouse software that provides a SQL-like interface for querying and managing structured data</a:t>
            </a:r>
          </a:p>
        </p:txBody>
      </p:sp>
      <p:sp>
        <p:nvSpPr>
          <p:cNvPr id="3" name="Title 2">
            <a:extLst>
              <a:ext uri="{FF2B5EF4-FFF2-40B4-BE49-F238E27FC236}">
                <a16:creationId xmlns:a16="http://schemas.microsoft.com/office/drawing/2014/main" id="{F5099F80-4845-7AF7-2E29-85E1EA06BA32}"/>
              </a:ext>
            </a:extLst>
          </p:cNvPr>
          <p:cNvSpPr>
            <a:spLocks noGrp="1"/>
          </p:cNvSpPr>
          <p:nvPr>
            <p:ph type="title"/>
          </p:nvPr>
        </p:nvSpPr>
        <p:spPr>
          <a:xfrm>
            <a:off x="719999" y="148281"/>
            <a:ext cx="7651703" cy="500449"/>
          </a:xfrm>
        </p:spPr>
        <p:txBody>
          <a:bodyPr/>
          <a:lstStyle/>
          <a:p>
            <a:r>
              <a:rPr lang="en-US" sz="2800"/>
              <a:t>ADVANCED ANALYSIS WITH HIVE &amp; SPARK</a:t>
            </a:r>
          </a:p>
        </p:txBody>
      </p:sp>
      <p:grpSp>
        <p:nvGrpSpPr>
          <p:cNvPr id="4" name="Google Shape;1330;p45">
            <a:extLst>
              <a:ext uri="{FF2B5EF4-FFF2-40B4-BE49-F238E27FC236}">
                <a16:creationId xmlns:a16="http://schemas.microsoft.com/office/drawing/2014/main" id="{6FC7F070-2D21-478C-0762-CC5357AC6073}"/>
              </a:ext>
            </a:extLst>
          </p:cNvPr>
          <p:cNvGrpSpPr/>
          <p:nvPr/>
        </p:nvGrpSpPr>
        <p:grpSpPr>
          <a:xfrm>
            <a:off x="8371702" y="207656"/>
            <a:ext cx="381698" cy="381698"/>
            <a:chOff x="3965201" y="1060005"/>
            <a:chExt cx="471640" cy="471640"/>
          </a:xfrm>
        </p:grpSpPr>
        <p:sp>
          <p:nvSpPr>
            <p:cNvPr id="5" name="Google Shape;1331;p45">
              <a:extLst>
                <a:ext uri="{FF2B5EF4-FFF2-40B4-BE49-F238E27FC236}">
                  <a16:creationId xmlns:a16="http://schemas.microsoft.com/office/drawing/2014/main" id="{519D153A-CBB6-6EA5-DF6F-EC97EBF6F38B}"/>
                </a:ext>
              </a:extLst>
            </p:cNvPr>
            <p:cNvSpPr/>
            <p:nvPr/>
          </p:nvSpPr>
          <p:spPr>
            <a:xfrm>
              <a:off x="3965201" y="1236005"/>
              <a:ext cx="471640" cy="295639"/>
            </a:xfrm>
            <a:custGeom>
              <a:avLst/>
              <a:gdLst/>
              <a:ahLst/>
              <a:cxnLst/>
              <a:rect l="l" t="t" r="r" b="b"/>
              <a:pathLst>
                <a:path w="22518" h="14115" extrusionOk="0">
                  <a:moveTo>
                    <a:pt x="20806" y="660"/>
                  </a:moveTo>
                  <a:cubicBezTo>
                    <a:pt x="21386" y="660"/>
                    <a:pt x="21858" y="1133"/>
                    <a:pt x="21858" y="1712"/>
                  </a:cubicBezTo>
                  <a:lnTo>
                    <a:pt x="21858" y="2087"/>
                  </a:lnTo>
                  <a:lnTo>
                    <a:pt x="660" y="2087"/>
                  </a:lnTo>
                  <a:lnTo>
                    <a:pt x="660" y="1712"/>
                  </a:lnTo>
                  <a:cubicBezTo>
                    <a:pt x="660" y="1133"/>
                    <a:pt x="1132" y="660"/>
                    <a:pt x="1712" y="660"/>
                  </a:cubicBezTo>
                  <a:close/>
                  <a:moveTo>
                    <a:pt x="21858" y="2746"/>
                  </a:moveTo>
                  <a:lnTo>
                    <a:pt x="21858" y="5340"/>
                  </a:lnTo>
                  <a:lnTo>
                    <a:pt x="660" y="5340"/>
                  </a:lnTo>
                  <a:lnTo>
                    <a:pt x="660" y="2746"/>
                  </a:lnTo>
                  <a:close/>
                  <a:moveTo>
                    <a:pt x="1712" y="1"/>
                  </a:moveTo>
                  <a:cubicBezTo>
                    <a:pt x="768" y="1"/>
                    <a:pt x="0" y="769"/>
                    <a:pt x="0" y="1712"/>
                  </a:cubicBezTo>
                  <a:lnTo>
                    <a:pt x="0" y="12403"/>
                  </a:lnTo>
                  <a:cubicBezTo>
                    <a:pt x="0" y="13348"/>
                    <a:pt x="768" y="14114"/>
                    <a:pt x="1712" y="14114"/>
                  </a:cubicBezTo>
                  <a:lnTo>
                    <a:pt x="17607" y="14114"/>
                  </a:lnTo>
                  <a:cubicBezTo>
                    <a:pt x="18033" y="14114"/>
                    <a:pt x="18033" y="13455"/>
                    <a:pt x="17607" y="13455"/>
                  </a:cubicBezTo>
                  <a:lnTo>
                    <a:pt x="1712" y="13455"/>
                  </a:lnTo>
                  <a:cubicBezTo>
                    <a:pt x="1132" y="13455"/>
                    <a:pt x="660" y="12983"/>
                    <a:pt x="660" y="12403"/>
                  </a:cubicBezTo>
                  <a:lnTo>
                    <a:pt x="660" y="6000"/>
                  </a:lnTo>
                  <a:lnTo>
                    <a:pt x="21858" y="6000"/>
                  </a:lnTo>
                  <a:lnTo>
                    <a:pt x="21858" y="12403"/>
                  </a:lnTo>
                  <a:cubicBezTo>
                    <a:pt x="21858" y="12983"/>
                    <a:pt x="21386" y="13455"/>
                    <a:pt x="20806" y="13455"/>
                  </a:cubicBezTo>
                  <a:lnTo>
                    <a:pt x="19366" y="13455"/>
                  </a:lnTo>
                  <a:cubicBezTo>
                    <a:pt x="18939" y="13455"/>
                    <a:pt x="18939" y="14114"/>
                    <a:pt x="19366" y="14114"/>
                  </a:cubicBezTo>
                  <a:lnTo>
                    <a:pt x="20806" y="14114"/>
                  </a:lnTo>
                  <a:cubicBezTo>
                    <a:pt x="21749" y="14114"/>
                    <a:pt x="22518" y="13348"/>
                    <a:pt x="22518" y="12403"/>
                  </a:cubicBezTo>
                  <a:lnTo>
                    <a:pt x="22518" y="1712"/>
                  </a:lnTo>
                  <a:cubicBezTo>
                    <a:pt x="22518" y="769"/>
                    <a:pt x="21749" y="1"/>
                    <a:pt x="20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32;p45">
              <a:extLst>
                <a:ext uri="{FF2B5EF4-FFF2-40B4-BE49-F238E27FC236}">
                  <a16:creationId xmlns:a16="http://schemas.microsoft.com/office/drawing/2014/main" id="{08004163-67AA-1D75-9FC9-D7E052379476}"/>
                </a:ext>
              </a:extLst>
            </p:cNvPr>
            <p:cNvSpPr/>
            <p:nvPr/>
          </p:nvSpPr>
          <p:spPr>
            <a:xfrm>
              <a:off x="3998818" y="1382851"/>
              <a:ext cx="240428" cy="67275"/>
            </a:xfrm>
            <a:custGeom>
              <a:avLst/>
              <a:gdLst/>
              <a:ahLst/>
              <a:cxnLst/>
              <a:rect l="l" t="t" r="r" b="b"/>
              <a:pathLst>
                <a:path w="11479" h="3212" extrusionOk="0">
                  <a:moveTo>
                    <a:pt x="10819" y="660"/>
                  </a:moveTo>
                  <a:lnTo>
                    <a:pt x="10819" y="2552"/>
                  </a:lnTo>
                  <a:lnTo>
                    <a:pt x="660" y="2552"/>
                  </a:lnTo>
                  <a:lnTo>
                    <a:pt x="660" y="660"/>
                  </a:lnTo>
                  <a:close/>
                  <a:moveTo>
                    <a:pt x="331" y="1"/>
                  </a:moveTo>
                  <a:cubicBezTo>
                    <a:pt x="148" y="1"/>
                    <a:pt x="1" y="148"/>
                    <a:pt x="1" y="331"/>
                  </a:cubicBezTo>
                  <a:lnTo>
                    <a:pt x="1" y="2881"/>
                  </a:lnTo>
                  <a:cubicBezTo>
                    <a:pt x="1" y="3064"/>
                    <a:pt x="148" y="3211"/>
                    <a:pt x="331" y="3211"/>
                  </a:cubicBezTo>
                  <a:lnTo>
                    <a:pt x="11150" y="3211"/>
                  </a:lnTo>
                  <a:cubicBezTo>
                    <a:pt x="11332" y="3211"/>
                    <a:pt x="11479" y="3064"/>
                    <a:pt x="11479" y="2881"/>
                  </a:cubicBezTo>
                  <a:lnTo>
                    <a:pt x="11479" y="331"/>
                  </a:lnTo>
                  <a:cubicBezTo>
                    <a:pt x="11479" y="148"/>
                    <a:pt x="11332" y="1"/>
                    <a:pt x="11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33;p45">
              <a:extLst>
                <a:ext uri="{FF2B5EF4-FFF2-40B4-BE49-F238E27FC236}">
                  <a16:creationId xmlns:a16="http://schemas.microsoft.com/office/drawing/2014/main" id="{8E46B148-CFAE-6928-D532-AE4883116635}"/>
                </a:ext>
              </a:extLst>
            </p:cNvPr>
            <p:cNvSpPr/>
            <p:nvPr/>
          </p:nvSpPr>
          <p:spPr>
            <a:xfrm>
              <a:off x="4014128" y="1060005"/>
              <a:ext cx="373784" cy="162512"/>
            </a:xfrm>
            <a:custGeom>
              <a:avLst/>
              <a:gdLst/>
              <a:ahLst/>
              <a:cxnLst/>
              <a:rect l="l" t="t" r="r" b="b"/>
              <a:pathLst>
                <a:path w="17846" h="7759" extrusionOk="0">
                  <a:moveTo>
                    <a:pt x="2667" y="659"/>
                  </a:moveTo>
                  <a:cubicBezTo>
                    <a:pt x="2935" y="659"/>
                    <a:pt x="3185" y="764"/>
                    <a:pt x="3374" y="951"/>
                  </a:cubicBezTo>
                  <a:cubicBezTo>
                    <a:pt x="3562" y="1140"/>
                    <a:pt x="3666" y="1392"/>
                    <a:pt x="3666" y="1658"/>
                  </a:cubicBezTo>
                  <a:lnTo>
                    <a:pt x="3666" y="2430"/>
                  </a:lnTo>
                  <a:lnTo>
                    <a:pt x="1668" y="2430"/>
                  </a:lnTo>
                  <a:lnTo>
                    <a:pt x="1668" y="1659"/>
                  </a:lnTo>
                  <a:cubicBezTo>
                    <a:pt x="1668" y="1108"/>
                    <a:pt x="2117" y="659"/>
                    <a:pt x="2667" y="659"/>
                  </a:cubicBezTo>
                  <a:close/>
                  <a:moveTo>
                    <a:pt x="17074" y="3918"/>
                  </a:moveTo>
                  <a:cubicBezTo>
                    <a:pt x="17135" y="3918"/>
                    <a:pt x="17184" y="3968"/>
                    <a:pt x="17184" y="4028"/>
                  </a:cubicBezTo>
                  <a:lnTo>
                    <a:pt x="17184" y="6065"/>
                  </a:lnTo>
                  <a:cubicBezTo>
                    <a:pt x="17184" y="6124"/>
                    <a:pt x="17135" y="6174"/>
                    <a:pt x="17074" y="6174"/>
                  </a:cubicBezTo>
                  <a:lnTo>
                    <a:pt x="5329" y="6174"/>
                  </a:lnTo>
                  <a:lnTo>
                    <a:pt x="5329" y="3918"/>
                  </a:lnTo>
                  <a:close/>
                  <a:moveTo>
                    <a:pt x="2667" y="0"/>
                  </a:moveTo>
                  <a:cubicBezTo>
                    <a:pt x="1752" y="0"/>
                    <a:pt x="1008" y="745"/>
                    <a:pt x="1008" y="1659"/>
                  </a:cubicBezTo>
                  <a:lnTo>
                    <a:pt x="1007" y="2445"/>
                  </a:lnTo>
                  <a:cubicBezTo>
                    <a:pt x="438" y="2536"/>
                    <a:pt x="2" y="3030"/>
                    <a:pt x="2" y="3624"/>
                  </a:cubicBezTo>
                  <a:lnTo>
                    <a:pt x="2" y="4150"/>
                  </a:lnTo>
                  <a:cubicBezTo>
                    <a:pt x="2" y="4359"/>
                    <a:pt x="171" y="4468"/>
                    <a:pt x="338" y="4468"/>
                  </a:cubicBezTo>
                  <a:cubicBezTo>
                    <a:pt x="501" y="4468"/>
                    <a:pt x="661" y="4364"/>
                    <a:pt x="661" y="4150"/>
                  </a:cubicBezTo>
                  <a:lnTo>
                    <a:pt x="661" y="3625"/>
                  </a:lnTo>
                  <a:cubicBezTo>
                    <a:pt x="663" y="3329"/>
                    <a:pt x="902" y="3090"/>
                    <a:pt x="1196" y="3090"/>
                  </a:cubicBezTo>
                  <a:lnTo>
                    <a:pt x="4135" y="3090"/>
                  </a:lnTo>
                  <a:cubicBezTo>
                    <a:pt x="4427" y="3090"/>
                    <a:pt x="4669" y="3332"/>
                    <a:pt x="4669" y="3624"/>
                  </a:cubicBezTo>
                  <a:lnTo>
                    <a:pt x="4669" y="6504"/>
                  </a:lnTo>
                  <a:cubicBezTo>
                    <a:pt x="4669" y="6807"/>
                    <a:pt x="4470" y="7097"/>
                    <a:pt x="4135" y="7097"/>
                  </a:cubicBezTo>
                  <a:lnTo>
                    <a:pt x="1196" y="7097"/>
                  </a:lnTo>
                  <a:cubicBezTo>
                    <a:pt x="911" y="7097"/>
                    <a:pt x="661" y="6848"/>
                    <a:pt x="661" y="6563"/>
                  </a:cubicBezTo>
                  <a:lnTo>
                    <a:pt x="661" y="5908"/>
                  </a:lnTo>
                  <a:cubicBezTo>
                    <a:pt x="661" y="5698"/>
                    <a:pt x="492" y="5589"/>
                    <a:pt x="325" y="5589"/>
                  </a:cubicBezTo>
                  <a:cubicBezTo>
                    <a:pt x="163" y="5589"/>
                    <a:pt x="2" y="5692"/>
                    <a:pt x="2" y="5906"/>
                  </a:cubicBezTo>
                  <a:lnTo>
                    <a:pt x="2" y="6563"/>
                  </a:lnTo>
                  <a:cubicBezTo>
                    <a:pt x="1" y="7209"/>
                    <a:pt x="549" y="7758"/>
                    <a:pt x="1196" y="7758"/>
                  </a:cubicBezTo>
                  <a:lnTo>
                    <a:pt x="4135" y="7757"/>
                  </a:lnTo>
                  <a:cubicBezTo>
                    <a:pt x="4700" y="7757"/>
                    <a:pt x="5173" y="7362"/>
                    <a:pt x="5297" y="6834"/>
                  </a:cubicBezTo>
                  <a:lnTo>
                    <a:pt x="17074" y="6834"/>
                  </a:lnTo>
                  <a:cubicBezTo>
                    <a:pt x="17500" y="6834"/>
                    <a:pt x="17845" y="6489"/>
                    <a:pt x="17845" y="6065"/>
                  </a:cubicBezTo>
                  <a:lnTo>
                    <a:pt x="17845" y="4028"/>
                  </a:lnTo>
                  <a:cubicBezTo>
                    <a:pt x="17845" y="3604"/>
                    <a:pt x="17500" y="3259"/>
                    <a:pt x="17074" y="3259"/>
                  </a:cubicBezTo>
                  <a:lnTo>
                    <a:pt x="5272" y="3259"/>
                  </a:lnTo>
                  <a:cubicBezTo>
                    <a:pt x="5137" y="2836"/>
                    <a:pt x="4766" y="2514"/>
                    <a:pt x="4325" y="2445"/>
                  </a:cubicBezTo>
                  <a:lnTo>
                    <a:pt x="4325" y="1659"/>
                  </a:lnTo>
                  <a:cubicBezTo>
                    <a:pt x="4325" y="1216"/>
                    <a:pt x="4153" y="799"/>
                    <a:pt x="3840" y="486"/>
                  </a:cubicBezTo>
                  <a:cubicBezTo>
                    <a:pt x="3527" y="172"/>
                    <a:pt x="3111" y="0"/>
                    <a:pt x="2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4;p45">
              <a:extLst>
                <a:ext uri="{FF2B5EF4-FFF2-40B4-BE49-F238E27FC236}">
                  <a16:creationId xmlns:a16="http://schemas.microsoft.com/office/drawing/2014/main" id="{CB323DF6-B9F0-1CA1-2116-C8CBB2E4B979}"/>
                </a:ext>
              </a:extLst>
            </p:cNvPr>
            <p:cNvSpPr/>
            <p:nvPr/>
          </p:nvSpPr>
          <p:spPr>
            <a:xfrm>
              <a:off x="4063077" y="1148330"/>
              <a:ext cx="13824" cy="38916"/>
            </a:xfrm>
            <a:custGeom>
              <a:avLst/>
              <a:gdLst/>
              <a:ahLst/>
              <a:cxnLst/>
              <a:rect l="l" t="t" r="r" b="b"/>
              <a:pathLst>
                <a:path w="660" h="1858" extrusionOk="0">
                  <a:moveTo>
                    <a:pt x="329" y="0"/>
                  </a:moveTo>
                  <a:cubicBezTo>
                    <a:pt x="147" y="0"/>
                    <a:pt x="0" y="147"/>
                    <a:pt x="0" y="331"/>
                  </a:cubicBezTo>
                  <a:lnTo>
                    <a:pt x="0" y="1527"/>
                  </a:lnTo>
                  <a:cubicBezTo>
                    <a:pt x="0" y="1710"/>
                    <a:pt x="147" y="1857"/>
                    <a:pt x="329" y="1857"/>
                  </a:cubicBezTo>
                  <a:cubicBezTo>
                    <a:pt x="512" y="1857"/>
                    <a:pt x="660" y="1710"/>
                    <a:pt x="660" y="1527"/>
                  </a:cubicBezTo>
                  <a:lnTo>
                    <a:pt x="660" y="331"/>
                  </a:lnTo>
                  <a:cubicBezTo>
                    <a:pt x="660" y="147"/>
                    <a:pt x="512"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5;p45">
              <a:extLst>
                <a:ext uri="{FF2B5EF4-FFF2-40B4-BE49-F238E27FC236}">
                  <a16:creationId xmlns:a16="http://schemas.microsoft.com/office/drawing/2014/main" id="{B9A7C83F-3698-696B-3DCF-6D4BB01839D9}"/>
                </a:ext>
              </a:extLst>
            </p:cNvPr>
            <p:cNvSpPr/>
            <p:nvPr/>
          </p:nvSpPr>
          <p:spPr>
            <a:xfrm>
              <a:off x="4156764" y="1158781"/>
              <a:ext cx="18432" cy="13845"/>
            </a:xfrm>
            <a:custGeom>
              <a:avLst/>
              <a:gdLst/>
              <a:ahLst/>
              <a:cxnLst/>
              <a:rect l="l" t="t" r="r" b="b"/>
              <a:pathLst>
                <a:path w="880" h="661" extrusionOk="0">
                  <a:moveTo>
                    <a:pt x="439" y="1"/>
                  </a:moveTo>
                  <a:cubicBezTo>
                    <a:pt x="0" y="1"/>
                    <a:pt x="0" y="660"/>
                    <a:pt x="439" y="660"/>
                  </a:cubicBezTo>
                  <a:cubicBezTo>
                    <a:pt x="879" y="660"/>
                    <a:pt x="880" y="1"/>
                    <a:pt x="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6;p45">
              <a:extLst>
                <a:ext uri="{FF2B5EF4-FFF2-40B4-BE49-F238E27FC236}">
                  <a16:creationId xmlns:a16="http://schemas.microsoft.com/office/drawing/2014/main" id="{D4A4DEE9-AA95-1CFB-AD94-6DC0ECFC3166}"/>
                </a:ext>
              </a:extLst>
            </p:cNvPr>
            <p:cNvSpPr/>
            <p:nvPr/>
          </p:nvSpPr>
          <p:spPr>
            <a:xfrm>
              <a:off x="4212855" y="1158781"/>
              <a:ext cx="18473" cy="13845"/>
            </a:xfrm>
            <a:custGeom>
              <a:avLst/>
              <a:gdLst/>
              <a:ahLst/>
              <a:cxnLst/>
              <a:rect l="l" t="t" r="r" b="b"/>
              <a:pathLst>
                <a:path w="882" h="661" extrusionOk="0">
                  <a:moveTo>
                    <a:pt x="441" y="1"/>
                  </a:moveTo>
                  <a:cubicBezTo>
                    <a:pt x="1" y="1"/>
                    <a:pt x="0" y="660"/>
                    <a:pt x="441" y="660"/>
                  </a:cubicBezTo>
                  <a:cubicBezTo>
                    <a:pt x="880" y="660"/>
                    <a:pt x="881"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7;p45">
              <a:extLst>
                <a:ext uri="{FF2B5EF4-FFF2-40B4-BE49-F238E27FC236}">
                  <a16:creationId xmlns:a16="http://schemas.microsoft.com/office/drawing/2014/main" id="{D262750E-4448-3567-9B1E-2E3559791E80}"/>
                </a:ext>
              </a:extLst>
            </p:cNvPr>
            <p:cNvSpPr/>
            <p:nvPr/>
          </p:nvSpPr>
          <p:spPr>
            <a:xfrm>
              <a:off x="4268966" y="1158781"/>
              <a:ext cx="18453" cy="13845"/>
            </a:xfrm>
            <a:custGeom>
              <a:avLst/>
              <a:gdLst/>
              <a:ahLst/>
              <a:cxnLst/>
              <a:rect l="l" t="t" r="r" b="b"/>
              <a:pathLst>
                <a:path w="881" h="661" extrusionOk="0">
                  <a:moveTo>
                    <a:pt x="440" y="1"/>
                  </a:moveTo>
                  <a:cubicBezTo>
                    <a:pt x="0" y="1"/>
                    <a:pt x="0" y="660"/>
                    <a:pt x="440" y="660"/>
                  </a:cubicBezTo>
                  <a:cubicBezTo>
                    <a:pt x="880" y="660"/>
                    <a:pt x="880"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8;p45">
              <a:extLst>
                <a:ext uri="{FF2B5EF4-FFF2-40B4-BE49-F238E27FC236}">
                  <a16:creationId xmlns:a16="http://schemas.microsoft.com/office/drawing/2014/main" id="{B69531D1-58F7-02E0-9686-1E6424981D05}"/>
                </a:ext>
              </a:extLst>
            </p:cNvPr>
            <p:cNvSpPr/>
            <p:nvPr/>
          </p:nvSpPr>
          <p:spPr>
            <a:xfrm>
              <a:off x="4325057" y="1158781"/>
              <a:ext cx="18473" cy="13845"/>
            </a:xfrm>
            <a:custGeom>
              <a:avLst/>
              <a:gdLst/>
              <a:ahLst/>
              <a:cxnLst/>
              <a:rect l="l" t="t" r="r" b="b"/>
              <a:pathLst>
                <a:path w="882" h="661" extrusionOk="0">
                  <a:moveTo>
                    <a:pt x="441" y="1"/>
                  </a:moveTo>
                  <a:cubicBezTo>
                    <a:pt x="2" y="1"/>
                    <a:pt x="0" y="660"/>
                    <a:pt x="441" y="660"/>
                  </a:cubicBezTo>
                  <a:cubicBezTo>
                    <a:pt x="880" y="660"/>
                    <a:pt x="881"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 name="Google Shape;1232;p43">
            <a:extLst>
              <a:ext uri="{FF2B5EF4-FFF2-40B4-BE49-F238E27FC236}">
                <a16:creationId xmlns:a16="http://schemas.microsoft.com/office/drawing/2014/main" id="{2405D6CA-690D-BA63-1C3C-5E04F2970F57}"/>
              </a:ext>
            </a:extLst>
          </p:cNvPr>
          <p:cNvCxnSpPr/>
          <p:nvPr/>
        </p:nvCxnSpPr>
        <p:spPr>
          <a:xfrm>
            <a:off x="292449" y="148281"/>
            <a:ext cx="0" cy="1690800"/>
          </a:xfrm>
          <a:prstGeom prst="straightConnector1">
            <a:avLst/>
          </a:prstGeom>
          <a:noFill/>
          <a:ln w="9525" cap="flat" cmpd="sng">
            <a:solidFill>
              <a:schemeClr val="accent3"/>
            </a:solidFill>
            <a:prstDash val="solid"/>
            <a:round/>
            <a:headEnd type="none" w="med" len="med"/>
            <a:tailEnd type="oval" w="med" len="med"/>
          </a:ln>
        </p:spPr>
      </p:cxnSp>
      <p:cxnSp>
        <p:nvCxnSpPr>
          <p:cNvPr id="14" name="Google Shape;1233;p43">
            <a:extLst>
              <a:ext uri="{FF2B5EF4-FFF2-40B4-BE49-F238E27FC236}">
                <a16:creationId xmlns:a16="http://schemas.microsoft.com/office/drawing/2014/main" id="{B12E3402-ABD9-FBBE-1DB6-38FB606ACEFA}"/>
              </a:ext>
            </a:extLst>
          </p:cNvPr>
          <p:cNvCxnSpPr/>
          <p:nvPr/>
        </p:nvCxnSpPr>
        <p:spPr>
          <a:xfrm>
            <a:off x="412041" y="148281"/>
            <a:ext cx="0" cy="864000"/>
          </a:xfrm>
          <a:prstGeom prst="straightConnector1">
            <a:avLst/>
          </a:prstGeom>
          <a:noFill/>
          <a:ln w="9525" cap="flat" cmpd="sng">
            <a:solidFill>
              <a:schemeClr val="accent3"/>
            </a:solidFill>
            <a:prstDash val="solid"/>
            <a:round/>
            <a:headEnd type="none" w="med" len="med"/>
            <a:tailEnd type="oval" w="med" len="med"/>
          </a:ln>
        </p:spPr>
      </p:cxnSp>
      <p:pic>
        <p:nvPicPr>
          <p:cNvPr id="15" name="Picture 14" descr="A screen shot of a computer screen&#10;&#10;Description automatically generated">
            <a:extLst>
              <a:ext uri="{FF2B5EF4-FFF2-40B4-BE49-F238E27FC236}">
                <a16:creationId xmlns:a16="http://schemas.microsoft.com/office/drawing/2014/main" id="{3FB36E8C-E826-C21C-9E62-AF1DADD59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004" y="668692"/>
            <a:ext cx="6597540" cy="3743630"/>
          </a:xfrm>
          <a:prstGeom prst="rect">
            <a:avLst/>
          </a:prstGeom>
        </p:spPr>
      </p:pic>
    </p:spTree>
    <p:extLst>
      <p:ext uri="{BB962C8B-B14F-4D97-AF65-F5344CB8AC3E}">
        <p14:creationId xmlns:p14="http://schemas.microsoft.com/office/powerpoint/2010/main" val="1375912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3260E1-AD4F-DA0E-96BB-1BAED78B1D2F}"/>
              </a:ext>
            </a:extLst>
          </p:cNvPr>
          <p:cNvSpPr>
            <a:spLocks noGrp="1"/>
          </p:cNvSpPr>
          <p:nvPr>
            <p:ph type="body" idx="1"/>
          </p:nvPr>
        </p:nvSpPr>
        <p:spPr>
          <a:xfrm>
            <a:off x="7136040" y="335281"/>
            <a:ext cx="1626960" cy="1920240"/>
          </a:xfrm>
        </p:spPr>
        <p:txBody>
          <a:bodyPr/>
          <a:lstStyle/>
          <a:p>
            <a:pPr marL="158750" indent="0">
              <a:buNone/>
            </a:pPr>
            <a:r>
              <a:rPr lang="en-US"/>
              <a:t>Hive allowed us to define a schema for the data, ensuring a consistent and organized data model for our analysis</a:t>
            </a:r>
          </a:p>
        </p:txBody>
      </p:sp>
      <p:pic>
        <p:nvPicPr>
          <p:cNvPr id="5" name="Picture 4">
            <a:extLst>
              <a:ext uri="{FF2B5EF4-FFF2-40B4-BE49-F238E27FC236}">
                <a16:creationId xmlns:a16="http://schemas.microsoft.com/office/drawing/2014/main" id="{140CFF22-F780-9D92-70AC-C8EB8720CC1B}"/>
              </a:ext>
            </a:extLst>
          </p:cNvPr>
          <p:cNvPicPr>
            <a:picLocks noChangeAspect="1"/>
          </p:cNvPicPr>
          <p:nvPr/>
        </p:nvPicPr>
        <p:blipFill>
          <a:blip r:embed="rId2"/>
          <a:stretch>
            <a:fillRect/>
          </a:stretch>
        </p:blipFill>
        <p:spPr>
          <a:xfrm>
            <a:off x="237904" y="190708"/>
            <a:ext cx="6820076" cy="4217883"/>
          </a:xfrm>
          <a:prstGeom prst="rect">
            <a:avLst/>
          </a:prstGeom>
        </p:spPr>
      </p:pic>
      <p:sp>
        <p:nvSpPr>
          <p:cNvPr id="6" name="TextBox 5">
            <a:extLst>
              <a:ext uri="{FF2B5EF4-FFF2-40B4-BE49-F238E27FC236}">
                <a16:creationId xmlns:a16="http://schemas.microsoft.com/office/drawing/2014/main" id="{53AC57FF-86E7-FD3E-EED3-1C1416A09229}"/>
              </a:ext>
            </a:extLst>
          </p:cNvPr>
          <p:cNvSpPr txBox="1"/>
          <p:nvPr/>
        </p:nvSpPr>
        <p:spPr>
          <a:xfrm>
            <a:off x="7057980" y="3116580"/>
            <a:ext cx="1783080" cy="553998"/>
          </a:xfrm>
          <a:prstGeom prst="rect">
            <a:avLst/>
          </a:prstGeom>
          <a:noFill/>
        </p:spPr>
        <p:txBody>
          <a:bodyPr wrap="square" rtlCol="0">
            <a:spAutoFit/>
          </a:bodyPr>
          <a:lstStyle/>
          <a:p>
            <a:r>
              <a:rPr lang="en-US" sz="1000">
                <a:latin typeface="Inter" panose="020B0604020202020204" charset="0"/>
                <a:ea typeface="Inter" panose="020B0604020202020204" charset="0"/>
              </a:rPr>
              <a:t>Screenshot - Sample HiveQL code snippet for schema definition</a:t>
            </a:r>
          </a:p>
        </p:txBody>
      </p:sp>
      <p:grpSp>
        <p:nvGrpSpPr>
          <p:cNvPr id="7" name="Google Shape;1339;p45">
            <a:extLst>
              <a:ext uri="{FF2B5EF4-FFF2-40B4-BE49-F238E27FC236}">
                <a16:creationId xmlns:a16="http://schemas.microsoft.com/office/drawing/2014/main" id="{16BA8EFA-5FD6-CAC6-0D19-5D80C8280B7A}"/>
              </a:ext>
            </a:extLst>
          </p:cNvPr>
          <p:cNvGrpSpPr/>
          <p:nvPr/>
        </p:nvGrpSpPr>
        <p:grpSpPr>
          <a:xfrm>
            <a:off x="8571549" y="4340788"/>
            <a:ext cx="382901" cy="381698"/>
            <a:chOff x="2384754" y="1060005"/>
            <a:chExt cx="473127" cy="471640"/>
          </a:xfrm>
        </p:grpSpPr>
        <p:sp>
          <p:nvSpPr>
            <p:cNvPr id="8" name="Google Shape;1340;p45">
              <a:extLst>
                <a:ext uri="{FF2B5EF4-FFF2-40B4-BE49-F238E27FC236}">
                  <a16:creationId xmlns:a16="http://schemas.microsoft.com/office/drawing/2014/main" id="{6445C29B-84AC-A005-68AA-CC4DA4918010}"/>
                </a:ext>
              </a:extLst>
            </p:cNvPr>
            <p:cNvSpPr/>
            <p:nvPr/>
          </p:nvSpPr>
          <p:spPr>
            <a:xfrm>
              <a:off x="2501543" y="1176773"/>
              <a:ext cx="63212" cy="63212"/>
            </a:xfrm>
            <a:custGeom>
              <a:avLst/>
              <a:gdLst/>
              <a:ahLst/>
              <a:cxnLst/>
              <a:rect l="l" t="t" r="r" b="b"/>
              <a:pathLst>
                <a:path w="3018" h="3018" extrusionOk="0">
                  <a:moveTo>
                    <a:pt x="1508" y="660"/>
                  </a:moveTo>
                  <a:cubicBezTo>
                    <a:pt x="1977" y="660"/>
                    <a:pt x="2358" y="1040"/>
                    <a:pt x="2358" y="1509"/>
                  </a:cubicBezTo>
                  <a:cubicBezTo>
                    <a:pt x="2358" y="1977"/>
                    <a:pt x="1977" y="2358"/>
                    <a:pt x="1508" y="2358"/>
                  </a:cubicBezTo>
                  <a:cubicBezTo>
                    <a:pt x="1042" y="2358"/>
                    <a:pt x="660" y="1977"/>
                    <a:pt x="660" y="1509"/>
                  </a:cubicBezTo>
                  <a:cubicBezTo>
                    <a:pt x="660" y="1040"/>
                    <a:pt x="1042" y="660"/>
                    <a:pt x="1508" y="660"/>
                  </a:cubicBezTo>
                  <a:close/>
                  <a:moveTo>
                    <a:pt x="1508" y="1"/>
                  </a:moveTo>
                  <a:cubicBezTo>
                    <a:pt x="677" y="1"/>
                    <a:pt x="1" y="677"/>
                    <a:pt x="1" y="1509"/>
                  </a:cubicBezTo>
                  <a:cubicBezTo>
                    <a:pt x="1" y="2340"/>
                    <a:pt x="677" y="3018"/>
                    <a:pt x="1508" y="3018"/>
                  </a:cubicBezTo>
                  <a:cubicBezTo>
                    <a:pt x="2341" y="3018"/>
                    <a:pt x="3017" y="2340"/>
                    <a:pt x="3017" y="1509"/>
                  </a:cubicBezTo>
                  <a:cubicBezTo>
                    <a:pt x="3017" y="677"/>
                    <a:pt x="2341"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41;p45">
              <a:extLst>
                <a:ext uri="{FF2B5EF4-FFF2-40B4-BE49-F238E27FC236}">
                  <a16:creationId xmlns:a16="http://schemas.microsoft.com/office/drawing/2014/main" id="{D8641314-EA2D-51EB-18BE-2FBB54D8F149}"/>
                </a:ext>
              </a:extLst>
            </p:cNvPr>
            <p:cNvSpPr/>
            <p:nvPr/>
          </p:nvSpPr>
          <p:spPr>
            <a:xfrm>
              <a:off x="2468555" y="1201467"/>
              <a:ext cx="71506" cy="71506"/>
            </a:xfrm>
            <a:custGeom>
              <a:avLst/>
              <a:gdLst/>
              <a:ahLst/>
              <a:cxnLst/>
              <a:rect l="l" t="t" r="r" b="b"/>
              <a:pathLst>
                <a:path w="3414" h="3414" extrusionOk="0">
                  <a:moveTo>
                    <a:pt x="330" y="1"/>
                  </a:moveTo>
                  <a:cubicBezTo>
                    <a:pt x="148" y="1"/>
                    <a:pt x="1" y="148"/>
                    <a:pt x="1" y="330"/>
                  </a:cubicBezTo>
                  <a:cubicBezTo>
                    <a:pt x="1" y="2030"/>
                    <a:pt x="1384" y="3414"/>
                    <a:pt x="3083" y="3414"/>
                  </a:cubicBezTo>
                  <a:cubicBezTo>
                    <a:pt x="3267" y="3414"/>
                    <a:pt x="3414" y="3266"/>
                    <a:pt x="3414" y="3083"/>
                  </a:cubicBezTo>
                  <a:cubicBezTo>
                    <a:pt x="3414" y="2901"/>
                    <a:pt x="3267" y="2754"/>
                    <a:pt x="3083" y="2754"/>
                  </a:cubicBezTo>
                  <a:cubicBezTo>
                    <a:pt x="1748" y="2754"/>
                    <a:pt x="660" y="1666"/>
                    <a:pt x="660" y="330"/>
                  </a:cubicBezTo>
                  <a:cubicBezTo>
                    <a:pt x="660" y="148"/>
                    <a:pt x="513"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2;p45">
              <a:extLst>
                <a:ext uri="{FF2B5EF4-FFF2-40B4-BE49-F238E27FC236}">
                  <a16:creationId xmlns:a16="http://schemas.microsoft.com/office/drawing/2014/main" id="{52B64222-B2EE-F3D9-0FE5-1BBB204FC7F7}"/>
                </a:ext>
              </a:extLst>
            </p:cNvPr>
            <p:cNvSpPr/>
            <p:nvPr/>
          </p:nvSpPr>
          <p:spPr>
            <a:xfrm>
              <a:off x="2526238" y="1143785"/>
              <a:ext cx="71506" cy="71527"/>
            </a:xfrm>
            <a:custGeom>
              <a:avLst/>
              <a:gdLst/>
              <a:ahLst/>
              <a:cxnLst/>
              <a:rect l="l" t="t" r="r" b="b"/>
              <a:pathLst>
                <a:path w="3414" h="3415" extrusionOk="0">
                  <a:moveTo>
                    <a:pt x="329" y="1"/>
                  </a:moveTo>
                  <a:cubicBezTo>
                    <a:pt x="148" y="1"/>
                    <a:pt x="0" y="148"/>
                    <a:pt x="0" y="330"/>
                  </a:cubicBezTo>
                  <a:cubicBezTo>
                    <a:pt x="0" y="513"/>
                    <a:pt x="148" y="660"/>
                    <a:pt x="329" y="660"/>
                  </a:cubicBezTo>
                  <a:cubicBezTo>
                    <a:pt x="1666" y="660"/>
                    <a:pt x="2754" y="1748"/>
                    <a:pt x="2754" y="3084"/>
                  </a:cubicBezTo>
                  <a:cubicBezTo>
                    <a:pt x="2754" y="3267"/>
                    <a:pt x="2901" y="3414"/>
                    <a:pt x="3084" y="3414"/>
                  </a:cubicBezTo>
                  <a:cubicBezTo>
                    <a:pt x="3266" y="3414"/>
                    <a:pt x="3413" y="3267"/>
                    <a:pt x="3413" y="3084"/>
                  </a:cubicBezTo>
                  <a:cubicBezTo>
                    <a:pt x="3413" y="1383"/>
                    <a:pt x="2030"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43;p45">
              <a:extLst>
                <a:ext uri="{FF2B5EF4-FFF2-40B4-BE49-F238E27FC236}">
                  <a16:creationId xmlns:a16="http://schemas.microsoft.com/office/drawing/2014/main" id="{96D1F018-8FC0-5CA1-5DEA-0B8DF7F40EB3}"/>
                </a:ext>
              </a:extLst>
            </p:cNvPr>
            <p:cNvSpPr/>
            <p:nvPr/>
          </p:nvSpPr>
          <p:spPr>
            <a:xfrm>
              <a:off x="2384754" y="1060005"/>
              <a:ext cx="473127" cy="471640"/>
            </a:xfrm>
            <a:custGeom>
              <a:avLst/>
              <a:gdLst/>
              <a:ahLst/>
              <a:cxnLst/>
              <a:rect l="l" t="t" r="r" b="b"/>
              <a:pathLst>
                <a:path w="22589" h="22518" extrusionOk="0">
                  <a:moveTo>
                    <a:pt x="7084" y="659"/>
                  </a:moveTo>
                  <a:cubicBezTo>
                    <a:pt x="10627" y="659"/>
                    <a:pt x="13509" y="3541"/>
                    <a:pt x="13509" y="7084"/>
                  </a:cubicBezTo>
                  <a:cubicBezTo>
                    <a:pt x="13509" y="7816"/>
                    <a:pt x="13387" y="8531"/>
                    <a:pt x="13148" y="9212"/>
                  </a:cubicBezTo>
                  <a:cubicBezTo>
                    <a:pt x="13041" y="9209"/>
                    <a:pt x="12935" y="9207"/>
                    <a:pt x="12828" y="9207"/>
                  </a:cubicBezTo>
                  <a:cubicBezTo>
                    <a:pt x="12377" y="9207"/>
                    <a:pt x="11927" y="9236"/>
                    <a:pt x="11479" y="9296"/>
                  </a:cubicBezTo>
                  <a:cubicBezTo>
                    <a:pt x="11823" y="8613"/>
                    <a:pt x="12004" y="7861"/>
                    <a:pt x="12004" y="7084"/>
                  </a:cubicBezTo>
                  <a:cubicBezTo>
                    <a:pt x="12004" y="4373"/>
                    <a:pt x="9797" y="2166"/>
                    <a:pt x="7086" y="2166"/>
                  </a:cubicBezTo>
                  <a:cubicBezTo>
                    <a:pt x="6086" y="2166"/>
                    <a:pt x="5124" y="2463"/>
                    <a:pt x="4303" y="3028"/>
                  </a:cubicBezTo>
                  <a:cubicBezTo>
                    <a:pt x="4153" y="3131"/>
                    <a:pt x="4116" y="3336"/>
                    <a:pt x="4218" y="3486"/>
                  </a:cubicBezTo>
                  <a:cubicBezTo>
                    <a:pt x="4282" y="3579"/>
                    <a:pt x="4386" y="3629"/>
                    <a:pt x="4491" y="3629"/>
                  </a:cubicBezTo>
                  <a:cubicBezTo>
                    <a:pt x="4556" y="3629"/>
                    <a:pt x="4621" y="3611"/>
                    <a:pt x="4678" y="3571"/>
                  </a:cubicBezTo>
                  <a:cubicBezTo>
                    <a:pt x="5387" y="3084"/>
                    <a:pt x="6220" y="2825"/>
                    <a:pt x="7086" y="2825"/>
                  </a:cubicBezTo>
                  <a:cubicBezTo>
                    <a:pt x="9433" y="2825"/>
                    <a:pt x="11344" y="4736"/>
                    <a:pt x="11344" y="7084"/>
                  </a:cubicBezTo>
                  <a:cubicBezTo>
                    <a:pt x="11344" y="7933"/>
                    <a:pt x="11095" y="8748"/>
                    <a:pt x="10627" y="9449"/>
                  </a:cubicBezTo>
                  <a:cubicBezTo>
                    <a:pt x="9071" y="9800"/>
                    <a:pt x="7762" y="10504"/>
                    <a:pt x="6688" y="11324"/>
                  </a:cubicBezTo>
                  <a:cubicBezTo>
                    <a:pt x="4513" y="11123"/>
                    <a:pt x="2826" y="9284"/>
                    <a:pt x="2826" y="7084"/>
                  </a:cubicBezTo>
                  <a:cubicBezTo>
                    <a:pt x="2826" y="6189"/>
                    <a:pt x="3101" y="5332"/>
                    <a:pt x="3620" y="4607"/>
                  </a:cubicBezTo>
                  <a:cubicBezTo>
                    <a:pt x="3726" y="4459"/>
                    <a:pt x="3692" y="4253"/>
                    <a:pt x="3545" y="4147"/>
                  </a:cubicBezTo>
                  <a:cubicBezTo>
                    <a:pt x="3486" y="4105"/>
                    <a:pt x="3419" y="4085"/>
                    <a:pt x="3352" y="4085"/>
                  </a:cubicBezTo>
                  <a:cubicBezTo>
                    <a:pt x="3249" y="4085"/>
                    <a:pt x="3148" y="4133"/>
                    <a:pt x="3083" y="4223"/>
                  </a:cubicBezTo>
                  <a:cubicBezTo>
                    <a:pt x="2485" y="5061"/>
                    <a:pt x="2167" y="6051"/>
                    <a:pt x="2167" y="7084"/>
                  </a:cubicBezTo>
                  <a:cubicBezTo>
                    <a:pt x="2167" y="9412"/>
                    <a:pt x="3802" y="11390"/>
                    <a:pt x="6009" y="11883"/>
                  </a:cubicBezTo>
                  <a:cubicBezTo>
                    <a:pt x="5560" y="12281"/>
                    <a:pt x="5162" y="12691"/>
                    <a:pt x="4813" y="13095"/>
                  </a:cubicBezTo>
                  <a:cubicBezTo>
                    <a:pt x="2321" y="12153"/>
                    <a:pt x="662" y="9766"/>
                    <a:pt x="662" y="7084"/>
                  </a:cubicBezTo>
                  <a:cubicBezTo>
                    <a:pt x="662" y="3541"/>
                    <a:pt x="3543" y="659"/>
                    <a:pt x="7084" y="659"/>
                  </a:cubicBezTo>
                  <a:close/>
                  <a:moveTo>
                    <a:pt x="7086" y="0"/>
                  </a:moveTo>
                  <a:cubicBezTo>
                    <a:pt x="3178" y="0"/>
                    <a:pt x="1" y="3178"/>
                    <a:pt x="1" y="7084"/>
                  </a:cubicBezTo>
                  <a:cubicBezTo>
                    <a:pt x="1" y="9965"/>
                    <a:pt x="1738" y="12537"/>
                    <a:pt x="4369" y="13627"/>
                  </a:cubicBezTo>
                  <a:cubicBezTo>
                    <a:pt x="3892" y="14235"/>
                    <a:pt x="3528" y="14794"/>
                    <a:pt x="3276" y="15220"/>
                  </a:cubicBezTo>
                  <a:cubicBezTo>
                    <a:pt x="3042" y="15616"/>
                    <a:pt x="3042" y="16108"/>
                    <a:pt x="3276" y="16505"/>
                  </a:cubicBezTo>
                  <a:cubicBezTo>
                    <a:pt x="4343" y="18313"/>
                    <a:pt x="7411" y="22517"/>
                    <a:pt x="12811" y="22517"/>
                  </a:cubicBezTo>
                  <a:cubicBezTo>
                    <a:pt x="15009" y="22517"/>
                    <a:pt x="17121" y="21705"/>
                    <a:pt x="19089" y="20105"/>
                  </a:cubicBezTo>
                  <a:cubicBezTo>
                    <a:pt x="19354" y="19890"/>
                    <a:pt x="19138" y="19517"/>
                    <a:pt x="18872" y="19517"/>
                  </a:cubicBezTo>
                  <a:cubicBezTo>
                    <a:pt x="18806" y="19517"/>
                    <a:pt x="18737" y="19540"/>
                    <a:pt x="18672" y="19593"/>
                  </a:cubicBezTo>
                  <a:cubicBezTo>
                    <a:pt x="16825" y="21095"/>
                    <a:pt x="14854" y="21858"/>
                    <a:pt x="12811" y="21858"/>
                  </a:cubicBezTo>
                  <a:cubicBezTo>
                    <a:pt x="7749" y="21858"/>
                    <a:pt x="4854" y="17879"/>
                    <a:pt x="3845" y="16169"/>
                  </a:cubicBezTo>
                  <a:cubicBezTo>
                    <a:pt x="3733" y="15979"/>
                    <a:pt x="3733" y="15745"/>
                    <a:pt x="3845" y="15555"/>
                  </a:cubicBezTo>
                  <a:cubicBezTo>
                    <a:pt x="5739" y="12348"/>
                    <a:pt x="8967" y="9866"/>
                    <a:pt x="12811" y="9866"/>
                  </a:cubicBezTo>
                  <a:cubicBezTo>
                    <a:pt x="18152" y="9866"/>
                    <a:pt x="20867" y="13824"/>
                    <a:pt x="21787" y="15525"/>
                  </a:cubicBezTo>
                  <a:cubicBezTo>
                    <a:pt x="21892" y="15720"/>
                    <a:pt x="21881" y="15956"/>
                    <a:pt x="21760" y="16141"/>
                  </a:cubicBezTo>
                  <a:cubicBezTo>
                    <a:pt x="21221" y="16954"/>
                    <a:pt x="20587" y="17748"/>
                    <a:pt x="19922" y="18439"/>
                  </a:cubicBezTo>
                  <a:cubicBezTo>
                    <a:pt x="19696" y="18675"/>
                    <a:pt x="19922" y="18999"/>
                    <a:pt x="20173" y="18999"/>
                  </a:cubicBezTo>
                  <a:cubicBezTo>
                    <a:pt x="20250" y="18999"/>
                    <a:pt x="20329" y="18969"/>
                    <a:pt x="20398" y="18896"/>
                  </a:cubicBezTo>
                  <a:cubicBezTo>
                    <a:pt x="21089" y="18178"/>
                    <a:pt x="21750" y="17350"/>
                    <a:pt x="22309" y="16505"/>
                  </a:cubicBezTo>
                  <a:cubicBezTo>
                    <a:pt x="22566" y="16117"/>
                    <a:pt x="22588" y="15621"/>
                    <a:pt x="22367" y="15211"/>
                  </a:cubicBezTo>
                  <a:cubicBezTo>
                    <a:pt x="21451" y="13517"/>
                    <a:pt x="18855" y="9715"/>
                    <a:pt x="13831" y="9253"/>
                  </a:cubicBezTo>
                  <a:cubicBezTo>
                    <a:pt x="14055" y="8555"/>
                    <a:pt x="14169" y="7827"/>
                    <a:pt x="14169" y="7084"/>
                  </a:cubicBezTo>
                  <a:cubicBezTo>
                    <a:pt x="14169" y="3178"/>
                    <a:pt x="10992" y="0"/>
                    <a:pt x="7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4;p45">
              <a:extLst>
                <a:ext uri="{FF2B5EF4-FFF2-40B4-BE49-F238E27FC236}">
                  <a16:creationId xmlns:a16="http://schemas.microsoft.com/office/drawing/2014/main" id="{E52FC591-4744-5F75-2864-E1CE29D17A50}"/>
                </a:ext>
              </a:extLst>
            </p:cNvPr>
            <p:cNvSpPr/>
            <p:nvPr/>
          </p:nvSpPr>
          <p:spPr>
            <a:xfrm>
              <a:off x="2549989" y="1289164"/>
              <a:ext cx="206162" cy="206141"/>
            </a:xfrm>
            <a:custGeom>
              <a:avLst/>
              <a:gdLst/>
              <a:ahLst/>
              <a:cxnLst/>
              <a:rect l="l" t="t" r="r" b="b"/>
              <a:pathLst>
                <a:path w="9843" h="9842" extrusionOk="0">
                  <a:moveTo>
                    <a:pt x="4922" y="661"/>
                  </a:moveTo>
                  <a:cubicBezTo>
                    <a:pt x="7270" y="661"/>
                    <a:pt x="9183" y="2572"/>
                    <a:pt x="9183" y="4921"/>
                  </a:cubicBezTo>
                  <a:cubicBezTo>
                    <a:pt x="9183" y="7271"/>
                    <a:pt x="7270" y="9182"/>
                    <a:pt x="4922" y="9182"/>
                  </a:cubicBezTo>
                  <a:cubicBezTo>
                    <a:pt x="2573" y="9182"/>
                    <a:pt x="662" y="7271"/>
                    <a:pt x="662" y="4921"/>
                  </a:cubicBezTo>
                  <a:cubicBezTo>
                    <a:pt x="662" y="2572"/>
                    <a:pt x="2573" y="661"/>
                    <a:pt x="4922" y="661"/>
                  </a:cubicBezTo>
                  <a:close/>
                  <a:moveTo>
                    <a:pt x="4922" y="0"/>
                  </a:moveTo>
                  <a:cubicBezTo>
                    <a:pt x="2209" y="0"/>
                    <a:pt x="1" y="2209"/>
                    <a:pt x="1" y="4921"/>
                  </a:cubicBezTo>
                  <a:cubicBezTo>
                    <a:pt x="1" y="7635"/>
                    <a:pt x="2209" y="9842"/>
                    <a:pt x="4922" y="9842"/>
                  </a:cubicBezTo>
                  <a:cubicBezTo>
                    <a:pt x="7635" y="9842"/>
                    <a:pt x="9842" y="7635"/>
                    <a:pt x="9842" y="4921"/>
                  </a:cubicBezTo>
                  <a:cubicBezTo>
                    <a:pt x="9842" y="2209"/>
                    <a:pt x="7635" y="0"/>
                    <a:pt x="4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5;p45">
              <a:extLst>
                <a:ext uri="{FF2B5EF4-FFF2-40B4-BE49-F238E27FC236}">
                  <a16:creationId xmlns:a16="http://schemas.microsoft.com/office/drawing/2014/main" id="{1BA1870D-1AD9-EA9C-E71B-A07869D09C22}"/>
                </a:ext>
              </a:extLst>
            </p:cNvPr>
            <p:cNvSpPr/>
            <p:nvPr/>
          </p:nvSpPr>
          <p:spPr>
            <a:xfrm>
              <a:off x="2608489" y="1343851"/>
              <a:ext cx="101353" cy="92975"/>
            </a:xfrm>
            <a:custGeom>
              <a:avLst/>
              <a:gdLst/>
              <a:ahLst/>
              <a:cxnLst/>
              <a:rect l="l" t="t" r="r" b="b"/>
              <a:pathLst>
                <a:path w="4839" h="4439" extrusionOk="0">
                  <a:moveTo>
                    <a:pt x="3537" y="659"/>
                  </a:moveTo>
                  <a:cubicBezTo>
                    <a:pt x="3861" y="659"/>
                    <a:pt x="4144" y="957"/>
                    <a:pt x="4110" y="1288"/>
                  </a:cubicBezTo>
                  <a:cubicBezTo>
                    <a:pt x="4084" y="1551"/>
                    <a:pt x="3866" y="1770"/>
                    <a:pt x="3603" y="1796"/>
                  </a:cubicBezTo>
                  <a:cubicBezTo>
                    <a:pt x="3593" y="1797"/>
                    <a:pt x="3584" y="1797"/>
                    <a:pt x="3574" y="1797"/>
                  </a:cubicBezTo>
                  <a:cubicBezTo>
                    <a:pt x="3240" y="1797"/>
                    <a:pt x="2942" y="1521"/>
                    <a:pt x="2977" y="1170"/>
                  </a:cubicBezTo>
                  <a:cubicBezTo>
                    <a:pt x="3003" y="907"/>
                    <a:pt x="3220" y="688"/>
                    <a:pt x="3485" y="662"/>
                  </a:cubicBezTo>
                  <a:cubicBezTo>
                    <a:pt x="3502" y="660"/>
                    <a:pt x="3520" y="659"/>
                    <a:pt x="3537" y="659"/>
                  </a:cubicBezTo>
                  <a:close/>
                  <a:moveTo>
                    <a:pt x="2139" y="842"/>
                  </a:moveTo>
                  <a:cubicBezTo>
                    <a:pt x="2216" y="842"/>
                    <a:pt x="2293" y="849"/>
                    <a:pt x="2371" y="862"/>
                  </a:cubicBezTo>
                  <a:cubicBezTo>
                    <a:pt x="2128" y="1636"/>
                    <a:pt x="2739" y="2458"/>
                    <a:pt x="3545" y="2458"/>
                  </a:cubicBezTo>
                  <a:cubicBezTo>
                    <a:pt x="3560" y="2458"/>
                    <a:pt x="3575" y="2458"/>
                    <a:pt x="3591" y="2457"/>
                  </a:cubicBezTo>
                  <a:lnTo>
                    <a:pt x="3591" y="2457"/>
                  </a:lnTo>
                  <a:cubicBezTo>
                    <a:pt x="3516" y="3199"/>
                    <a:pt x="2890" y="3779"/>
                    <a:pt x="2129" y="3779"/>
                  </a:cubicBezTo>
                  <a:cubicBezTo>
                    <a:pt x="1319" y="3779"/>
                    <a:pt x="659" y="3120"/>
                    <a:pt x="659" y="2310"/>
                  </a:cubicBezTo>
                  <a:cubicBezTo>
                    <a:pt x="659" y="1500"/>
                    <a:pt x="1353" y="842"/>
                    <a:pt x="2139" y="842"/>
                  </a:cubicBezTo>
                  <a:close/>
                  <a:moveTo>
                    <a:pt x="3538" y="1"/>
                  </a:moveTo>
                  <a:cubicBezTo>
                    <a:pt x="3499" y="1"/>
                    <a:pt x="3459" y="3"/>
                    <a:pt x="3419" y="7"/>
                  </a:cubicBezTo>
                  <a:cubicBezTo>
                    <a:pt x="3172" y="30"/>
                    <a:pt x="2946" y="129"/>
                    <a:pt x="2765" y="278"/>
                  </a:cubicBezTo>
                  <a:cubicBezTo>
                    <a:pt x="2559" y="213"/>
                    <a:pt x="2346" y="181"/>
                    <a:pt x="2129" y="181"/>
                  </a:cubicBezTo>
                  <a:cubicBezTo>
                    <a:pt x="954" y="181"/>
                    <a:pt x="0" y="1136"/>
                    <a:pt x="0" y="2310"/>
                  </a:cubicBezTo>
                  <a:cubicBezTo>
                    <a:pt x="0" y="3484"/>
                    <a:pt x="954" y="4439"/>
                    <a:pt x="2129" y="4439"/>
                  </a:cubicBezTo>
                  <a:cubicBezTo>
                    <a:pt x="3317" y="4439"/>
                    <a:pt x="4298" y="3417"/>
                    <a:pt x="4256" y="2232"/>
                  </a:cubicBezTo>
                  <a:cubicBezTo>
                    <a:pt x="4537" y="2031"/>
                    <a:pt x="4731" y="1715"/>
                    <a:pt x="4766" y="1355"/>
                  </a:cubicBezTo>
                  <a:cubicBezTo>
                    <a:pt x="4838" y="637"/>
                    <a:pt x="4246" y="1"/>
                    <a:pt x="3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6;p45">
              <a:extLst>
                <a:ext uri="{FF2B5EF4-FFF2-40B4-BE49-F238E27FC236}">
                  <a16:creationId xmlns:a16="http://schemas.microsoft.com/office/drawing/2014/main" id="{E75718A5-759A-EF32-5B12-CD0CDA6402B7}"/>
                </a:ext>
              </a:extLst>
            </p:cNvPr>
            <p:cNvSpPr/>
            <p:nvPr/>
          </p:nvSpPr>
          <p:spPr>
            <a:xfrm>
              <a:off x="2716669" y="1080258"/>
              <a:ext cx="106254" cy="163874"/>
            </a:xfrm>
            <a:custGeom>
              <a:avLst/>
              <a:gdLst/>
              <a:ahLst/>
              <a:cxnLst/>
              <a:rect l="l" t="t" r="r" b="b"/>
              <a:pathLst>
                <a:path w="5073" h="7824" extrusionOk="0">
                  <a:moveTo>
                    <a:pt x="3926" y="3413"/>
                  </a:moveTo>
                  <a:cubicBezTo>
                    <a:pt x="4185" y="3413"/>
                    <a:pt x="4413" y="3640"/>
                    <a:pt x="4412" y="3899"/>
                  </a:cubicBezTo>
                  <a:lnTo>
                    <a:pt x="4412" y="6677"/>
                  </a:lnTo>
                  <a:cubicBezTo>
                    <a:pt x="4412" y="6945"/>
                    <a:pt x="4193" y="7163"/>
                    <a:pt x="3925" y="7163"/>
                  </a:cubicBezTo>
                  <a:lnTo>
                    <a:pt x="1148" y="7164"/>
                  </a:lnTo>
                  <a:cubicBezTo>
                    <a:pt x="889" y="7164"/>
                    <a:pt x="660" y="6936"/>
                    <a:pt x="660" y="6677"/>
                  </a:cubicBezTo>
                  <a:lnTo>
                    <a:pt x="662" y="3900"/>
                  </a:lnTo>
                  <a:cubicBezTo>
                    <a:pt x="662" y="3631"/>
                    <a:pt x="880" y="3413"/>
                    <a:pt x="1149" y="3413"/>
                  </a:cubicBezTo>
                  <a:close/>
                  <a:moveTo>
                    <a:pt x="2538" y="1"/>
                  </a:moveTo>
                  <a:cubicBezTo>
                    <a:pt x="1664" y="2"/>
                    <a:pt x="952" y="713"/>
                    <a:pt x="952" y="1587"/>
                  </a:cubicBezTo>
                  <a:lnTo>
                    <a:pt x="952" y="2771"/>
                  </a:lnTo>
                  <a:cubicBezTo>
                    <a:pt x="414" y="2865"/>
                    <a:pt x="2" y="3334"/>
                    <a:pt x="2" y="3900"/>
                  </a:cubicBezTo>
                  <a:lnTo>
                    <a:pt x="1" y="6677"/>
                  </a:lnTo>
                  <a:cubicBezTo>
                    <a:pt x="1" y="7296"/>
                    <a:pt x="527" y="7824"/>
                    <a:pt x="1148" y="7824"/>
                  </a:cubicBezTo>
                  <a:lnTo>
                    <a:pt x="3925" y="7822"/>
                  </a:lnTo>
                  <a:cubicBezTo>
                    <a:pt x="4557" y="7822"/>
                    <a:pt x="5071" y="7309"/>
                    <a:pt x="5071" y="6677"/>
                  </a:cubicBezTo>
                  <a:lnTo>
                    <a:pt x="5073" y="3900"/>
                  </a:lnTo>
                  <a:cubicBezTo>
                    <a:pt x="5073" y="3275"/>
                    <a:pt x="4548" y="2753"/>
                    <a:pt x="3926" y="2753"/>
                  </a:cubicBezTo>
                  <a:lnTo>
                    <a:pt x="1612" y="2753"/>
                  </a:lnTo>
                  <a:lnTo>
                    <a:pt x="1612" y="1587"/>
                  </a:lnTo>
                  <a:cubicBezTo>
                    <a:pt x="1613" y="1078"/>
                    <a:pt x="2027" y="662"/>
                    <a:pt x="2538" y="662"/>
                  </a:cubicBezTo>
                  <a:cubicBezTo>
                    <a:pt x="3031" y="662"/>
                    <a:pt x="3463" y="1094"/>
                    <a:pt x="3463" y="1587"/>
                  </a:cubicBezTo>
                  <a:cubicBezTo>
                    <a:pt x="3463" y="1769"/>
                    <a:pt x="3612" y="1916"/>
                    <a:pt x="3794" y="1916"/>
                  </a:cubicBezTo>
                  <a:cubicBezTo>
                    <a:pt x="3976" y="1916"/>
                    <a:pt x="4123" y="1769"/>
                    <a:pt x="4123" y="1587"/>
                  </a:cubicBezTo>
                  <a:cubicBezTo>
                    <a:pt x="4124" y="728"/>
                    <a:pt x="3396" y="1"/>
                    <a:pt x="2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7;p45">
              <a:extLst>
                <a:ext uri="{FF2B5EF4-FFF2-40B4-BE49-F238E27FC236}">
                  <a16:creationId xmlns:a16="http://schemas.microsoft.com/office/drawing/2014/main" id="{94E413FC-EDEB-BEC0-8C82-FF56C1C2D469}"/>
                </a:ext>
              </a:extLst>
            </p:cNvPr>
            <p:cNvSpPr/>
            <p:nvPr/>
          </p:nvSpPr>
          <p:spPr>
            <a:xfrm>
              <a:off x="2762874" y="1173506"/>
              <a:ext cx="13866" cy="35020"/>
            </a:xfrm>
            <a:custGeom>
              <a:avLst/>
              <a:gdLst/>
              <a:ahLst/>
              <a:cxnLst/>
              <a:rect l="l" t="t" r="r" b="b"/>
              <a:pathLst>
                <a:path w="662" h="1672" extrusionOk="0">
                  <a:moveTo>
                    <a:pt x="331" y="0"/>
                  </a:moveTo>
                  <a:cubicBezTo>
                    <a:pt x="149" y="0"/>
                    <a:pt x="0" y="149"/>
                    <a:pt x="0" y="330"/>
                  </a:cubicBezTo>
                  <a:lnTo>
                    <a:pt x="0" y="1341"/>
                  </a:lnTo>
                  <a:cubicBezTo>
                    <a:pt x="0" y="1524"/>
                    <a:pt x="149" y="1671"/>
                    <a:pt x="331" y="1671"/>
                  </a:cubicBezTo>
                  <a:cubicBezTo>
                    <a:pt x="513" y="1671"/>
                    <a:pt x="661" y="1524"/>
                    <a:pt x="661" y="1341"/>
                  </a:cubicBezTo>
                  <a:lnTo>
                    <a:pt x="661" y="330"/>
                  </a:lnTo>
                  <a:cubicBezTo>
                    <a:pt x="661" y="149"/>
                    <a:pt x="513"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2F0945D2-84F4-93A8-0665-9241195C7D21}"/>
              </a:ext>
            </a:extLst>
          </p:cNvPr>
          <p:cNvSpPr txBox="1"/>
          <p:nvPr/>
        </p:nvSpPr>
        <p:spPr>
          <a:xfrm>
            <a:off x="7058718" y="4192658"/>
            <a:ext cx="1441345" cy="230832"/>
          </a:xfrm>
          <a:prstGeom prst="rect">
            <a:avLst/>
          </a:prstGeom>
          <a:noFill/>
        </p:spPr>
        <p:txBody>
          <a:bodyPr wrap="square" rtlCol="0">
            <a:spAutoFit/>
          </a:bodyPr>
          <a:lstStyle/>
          <a:p>
            <a:r>
              <a:rPr lang="en-US" sz="900">
                <a:latin typeface="Inter" panose="020B0604020202020204" charset="0"/>
                <a:ea typeface="Inter" panose="020B0604020202020204" charset="0"/>
              </a:rPr>
              <a:t>By Udaya </a:t>
            </a:r>
            <a:r>
              <a:rPr lang="en-US" sz="900" err="1">
                <a:latin typeface="Inter" panose="020B0604020202020204" charset="0"/>
                <a:ea typeface="Inter" panose="020B0604020202020204" charset="0"/>
              </a:rPr>
              <a:t>Adepu</a:t>
            </a:r>
            <a:endParaRPr lang="en-US" sz="900">
              <a:latin typeface="Inter" panose="020B0604020202020204" charset="0"/>
              <a:ea typeface="Inter" panose="020B0604020202020204" charset="0"/>
            </a:endParaRPr>
          </a:p>
        </p:txBody>
      </p:sp>
    </p:spTree>
    <p:extLst>
      <p:ext uri="{BB962C8B-B14F-4D97-AF65-F5344CB8AC3E}">
        <p14:creationId xmlns:p14="http://schemas.microsoft.com/office/powerpoint/2010/main" val="1477047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97BA8-A7E5-50EA-1C2D-1E5267BB9F11}"/>
              </a:ext>
            </a:extLst>
          </p:cNvPr>
          <p:cNvSpPr>
            <a:spLocks noGrp="1"/>
          </p:cNvSpPr>
          <p:nvPr>
            <p:ph type="body" idx="1"/>
          </p:nvPr>
        </p:nvSpPr>
        <p:spPr>
          <a:xfrm>
            <a:off x="26808" y="258329"/>
            <a:ext cx="1764120" cy="2080259"/>
          </a:xfrm>
        </p:spPr>
        <p:txBody>
          <a:bodyPr/>
          <a:lstStyle/>
          <a:p>
            <a:pPr marL="158750" indent="0">
              <a:buNone/>
            </a:pPr>
            <a:r>
              <a:rPr lang="en-US"/>
              <a:t>In addition to Hive, we leveraged the power of Apache Spark SQL, to develop custom algorithms and queries tailored to our specific analysis needs.</a:t>
            </a:r>
          </a:p>
        </p:txBody>
      </p:sp>
      <p:pic>
        <p:nvPicPr>
          <p:cNvPr id="6" name="Picture 5">
            <a:extLst>
              <a:ext uri="{FF2B5EF4-FFF2-40B4-BE49-F238E27FC236}">
                <a16:creationId xmlns:a16="http://schemas.microsoft.com/office/drawing/2014/main" id="{3146814C-3D1A-48EE-97DD-1E5217A4894A}"/>
              </a:ext>
            </a:extLst>
          </p:cNvPr>
          <p:cNvPicPr>
            <a:picLocks noChangeAspect="1"/>
          </p:cNvPicPr>
          <p:nvPr/>
        </p:nvPicPr>
        <p:blipFill>
          <a:blip r:embed="rId2"/>
          <a:stretch>
            <a:fillRect/>
          </a:stretch>
        </p:blipFill>
        <p:spPr>
          <a:xfrm>
            <a:off x="8644269" y="148281"/>
            <a:ext cx="207282" cy="1731414"/>
          </a:xfrm>
          <a:prstGeom prst="rect">
            <a:avLst/>
          </a:prstGeom>
        </p:spPr>
      </p:pic>
      <p:pic>
        <p:nvPicPr>
          <p:cNvPr id="7" name="Picture 6">
            <a:extLst>
              <a:ext uri="{FF2B5EF4-FFF2-40B4-BE49-F238E27FC236}">
                <a16:creationId xmlns:a16="http://schemas.microsoft.com/office/drawing/2014/main" id="{545736B1-1DDA-3DD6-E704-5486D8684C68}"/>
              </a:ext>
            </a:extLst>
          </p:cNvPr>
          <p:cNvPicPr>
            <a:picLocks noChangeAspect="1"/>
          </p:cNvPicPr>
          <p:nvPr/>
        </p:nvPicPr>
        <p:blipFill>
          <a:blip r:embed="rId3"/>
          <a:stretch>
            <a:fillRect/>
          </a:stretch>
        </p:blipFill>
        <p:spPr>
          <a:xfrm>
            <a:off x="1673234" y="220668"/>
            <a:ext cx="6904321" cy="4235839"/>
          </a:xfrm>
          <a:prstGeom prst="rect">
            <a:avLst/>
          </a:prstGeom>
        </p:spPr>
      </p:pic>
      <p:sp>
        <p:nvSpPr>
          <p:cNvPr id="8" name="TextBox 7">
            <a:extLst>
              <a:ext uri="{FF2B5EF4-FFF2-40B4-BE49-F238E27FC236}">
                <a16:creationId xmlns:a16="http://schemas.microsoft.com/office/drawing/2014/main" id="{C98069A5-080A-114C-8C3A-38E1DCA552FE}"/>
              </a:ext>
            </a:extLst>
          </p:cNvPr>
          <p:cNvSpPr txBox="1"/>
          <p:nvPr/>
        </p:nvSpPr>
        <p:spPr>
          <a:xfrm>
            <a:off x="1981200" y="4486988"/>
            <a:ext cx="2804160" cy="246221"/>
          </a:xfrm>
          <a:prstGeom prst="rect">
            <a:avLst/>
          </a:prstGeom>
          <a:noFill/>
        </p:spPr>
        <p:txBody>
          <a:bodyPr wrap="square" rtlCol="0">
            <a:spAutoFit/>
          </a:bodyPr>
          <a:lstStyle/>
          <a:p>
            <a:r>
              <a:rPr lang="en-US" sz="1000">
                <a:latin typeface="Inter" panose="020B0604020202020204" charset="0"/>
                <a:ea typeface="Inter" panose="020B0604020202020204" charset="0"/>
              </a:rPr>
              <a:t>Snippet of Spark SQL Code and its output</a:t>
            </a:r>
          </a:p>
        </p:txBody>
      </p:sp>
      <p:grpSp>
        <p:nvGrpSpPr>
          <p:cNvPr id="9" name="Google Shape;1266;p44">
            <a:extLst>
              <a:ext uri="{FF2B5EF4-FFF2-40B4-BE49-F238E27FC236}">
                <a16:creationId xmlns:a16="http://schemas.microsoft.com/office/drawing/2014/main" id="{354444E3-3C2A-23ED-4CFD-65625A237C2B}"/>
              </a:ext>
            </a:extLst>
          </p:cNvPr>
          <p:cNvGrpSpPr/>
          <p:nvPr/>
        </p:nvGrpSpPr>
        <p:grpSpPr>
          <a:xfrm>
            <a:off x="435347" y="3096998"/>
            <a:ext cx="738134" cy="552982"/>
            <a:chOff x="1583482" y="1092239"/>
            <a:chExt cx="471640" cy="407171"/>
          </a:xfrm>
        </p:grpSpPr>
        <p:sp>
          <p:nvSpPr>
            <p:cNvPr id="10" name="Google Shape;1267;p44">
              <a:extLst>
                <a:ext uri="{FF2B5EF4-FFF2-40B4-BE49-F238E27FC236}">
                  <a16:creationId xmlns:a16="http://schemas.microsoft.com/office/drawing/2014/main" id="{B3CDE8CB-9BB1-C5AD-F4EF-AE6580E66C4D}"/>
                </a:ext>
              </a:extLst>
            </p:cNvPr>
            <p:cNvSpPr/>
            <p:nvPr/>
          </p:nvSpPr>
          <p:spPr>
            <a:xfrm>
              <a:off x="1583482" y="1092239"/>
              <a:ext cx="471640" cy="407171"/>
            </a:xfrm>
            <a:custGeom>
              <a:avLst/>
              <a:gdLst/>
              <a:ahLst/>
              <a:cxnLst/>
              <a:rect l="l" t="t" r="r" b="b"/>
              <a:pathLst>
                <a:path w="22518" h="19440" extrusionOk="0">
                  <a:moveTo>
                    <a:pt x="11262" y="660"/>
                  </a:moveTo>
                  <a:cubicBezTo>
                    <a:pt x="12392" y="660"/>
                    <a:pt x="13342" y="1608"/>
                    <a:pt x="13342" y="2740"/>
                  </a:cubicBezTo>
                  <a:lnTo>
                    <a:pt x="13341" y="4409"/>
                  </a:lnTo>
                  <a:lnTo>
                    <a:pt x="12196" y="4409"/>
                  </a:lnTo>
                  <a:cubicBezTo>
                    <a:pt x="12014" y="4409"/>
                    <a:pt x="11865" y="4556"/>
                    <a:pt x="11865" y="4738"/>
                  </a:cubicBezTo>
                  <a:cubicBezTo>
                    <a:pt x="11865" y="4921"/>
                    <a:pt x="12014" y="5068"/>
                    <a:pt x="12196" y="5068"/>
                  </a:cubicBezTo>
                  <a:lnTo>
                    <a:pt x="13925" y="5068"/>
                  </a:lnTo>
                  <a:cubicBezTo>
                    <a:pt x="14595" y="5068"/>
                    <a:pt x="15164" y="5635"/>
                    <a:pt x="15164" y="6306"/>
                  </a:cubicBezTo>
                  <a:lnTo>
                    <a:pt x="15161" y="11638"/>
                  </a:lnTo>
                  <a:cubicBezTo>
                    <a:pt x="15161" y="12320"/>
                    <a:pt x="14606" y="12876"/>
                    <a:pt x="13923" y="12876"/>
                  </a:cubicBezTo>
                  <a:lnTo>
                    <a:pt x="8593" y="12877"/>
                  </a:lnTo>
                  <a:cubicBezTo>
                    <a:pt x="7921" y="12877"/>
                    <a:pt x="7353" y="12313"/>
                    <a:pt x="7353" y="11638"/>
                  </a:cubicBezTo>
                  <a:lnTo>
                    <a:pt x="7355" y="6307"/>
                  </a:lnTo>
                  <a:cubicBezTo>
                    <a:pt x="7356" y="5624"/>
                    <a:pt x="7911" y="5070"/>
                    <a:pt x="8594" y="5070"/>
                  </a:cubicBezTo>
                  <a:cubicBezTo>
                    <a:pt x="9208" y="5070"/>
                    <a:pt x="9823" y="5070"/>
                    <a:pt x="10437" y="5068"/>
                  </a:cubicBezTo>
                  <a:cubicBezTo>
                    <a:pt x="10619" y="5068"/>
                    <a:pt x="10768" y="4921"/>
                    <a:pt x="10768" y="4739"/>
                  </a:cubicBezTo>
                  <a:cubicBezTo>
                    <a:pt x="10768" y="4556"/>
                    <a:pt x="10619" y="4409"/>
                    <a:pt x="10437" y="4409"/>
                  </a:cubicBezTo>
                  <a:lnTo>
                    <a:pt x="9179" y="4410"/>
                  </a:lnTo>
                  <a:lnTo>
                    <a:pt x="9180" y="2741"/>
                  </a:lnTo>
                  <a:cubicBezTo>
                    <a:pt x="9180" y="1595"/>
                    <a:pt x="10114" y="661"/>
                    <a:pt x="11262" y="660"/>
                  </a:cubicBezTo>
                  <a:close/>
                  <a:moveTo>
                    <a:pt x="6695" y="8300"/>
                  </a:moveTo>
                  <a:lnTo>
                    <a:pt x="6695" y="9108"/>
                  </a:lnTo>
                  <a:lnTo>
                    <a:pt x="4239" y="9108"/>
                  </a:lnTo>
                  <a:cubicBezTo>
                    <a:pt x="4057" y="9108"/>
                    <a:pt x="3910" y="9255"/>
                    <a:pt x="3910" y="9438"/>
                  </a:cubicBezTo>
                  <a:lnTo>
                    <a:pt x="3910" y="17027"/>
                  </a:lnTo>
                  <a:lnTo>
                    <a:pt x="3048" y="17027"/>
                  </a:lnTo>
                  <a:lnTo>
                    <a:pt x="3048" y="8849"/>
                  </a:lnTo>
                  <a:cubicBezTo>
                    <a:pt x="3048" y="8546"/>
                    <a:pt x="3295" y="8300"/>
                    <a:pt x="3599" y="8300"/>
                  </a:cubicBezTo>
                  <a:close/>
                  <a:moveTo>
                    <a:pt x="17948" y="9767"/>
                  </a:moveTo>
                  <a:lnTo>
                    <a:pt x="17948" y="17027"/>
                  </a:lnTo>
                  <a:lnTo>
                    <a:pt x="4570" y="17027"/>
                  </a:lnTo>
                  <a:lnTo>
                    <a:pt x="4570" y="9767"/>
                  </a:lnTo>
                  <a:lnTo>
                    <a:pt x="6695" y="9767"/>
                  </a:lnTo>
                  <a:lnTo>
                    <a:pt x="6694" y="11638"/>
                  </a:lnTo>
                  <a:cubicBezTo>
                    <a:pt x="6694" y="12146"/>
                    <a:pt x="6891" y="12623"/>
                    <a:pt x="7250" y="12981"/>
                  </a:cubicBezTo>
                  <a:cubicBezTo>
                    <a:pt x="7600" y="13332"/>
                    <a:pt x="8097" y="13537"/>
                    <a:pt x="8593" y="13537"/>
                  </a:cubicBezTo>
                  <a:lnTo>
                    <a:pt x="13923" y="13535"/>
                  </a:lnTo>
                  <a:cubicBezTo>
                    <a:pt x="14970" y="13535"/>
                    <a:pt x="15821" y="12685"/>
                    <a:pt x="15822" y="11638"/>
                  </a:cubicBezTo>
                  <a:lnTo>
                    <a:pt x="15822" y="9767"/>
                  </a:lnTo>
                  <a:close/>
                  <a:moveTo>
                    <a:pt x="18918" y="8300"/>
                  </a:moveTo>
                  <a:cubicBezTo>
                    <a:pt x="19221" y="8300"/>
                    <a:pt x="19468" y="8546"/>
                    <a:pt x="19468" y="8849"/>
                  </a:cubicBezTo>
                  <a:lnTo>
                    <a:pt x="19468" y="17027"/>
                  </a:lnTo>
                  <a:lnTo>
                    <a:pt x="18607" y="17027"/>
                  </a:lnTo>
                  <a:lnTo>
                    <a:pt x="18607" y="9438"/>
                  </a:lnTo>
                  <a:cubicBezTo>
                    <a:pt x="18607" y="9255"/>
                    <a:pt x="18460" y="9108"/>
                    <a:pt x="18278" y="9108"/>
                  </a:cubicBezTo>
                  <a:lnTo>
                    <a:pt x="15822" y="9108"/>
                  </a:lnTo>
                  <a:lnTo>
                    <a:pt x="15822" y="8300"/>
                  </a:lnTo>
                  <a:close/>
                  <a:moveTo>
                    <a:pt x="11262" y="0"/>
                  </a:moveTo>
                  <a:cubicBezTo>
                    <a:pt x="9750" y="0"/>
                    <a:pt x="8521" y="1231"/>
                    <a:pt x="8521" y="2741"/>
                  </a:cubicBezTo>
                  <a:lnTo>
                    <a:pt x="8520" y="4411"/>
                  </a:lnTo>
                  <a:cubicBezTo>
                    <a:pt x="7508" y="4451"/>
                    <a:pt x="6695" y="5286"/>
                    <a:pt x="6695" y="6307"/>
                  </a:cubicBezTo>
                  <a:lnTo>
                    <a:pt x="6695" y="7640"/>
                  </a:lnTo>
                  <a:lnTo>
                    <a:pt x="3598" y="7640"/>
                  </a:lnTo>
                  <a:cubicBezTo>
                    <a:pt x="2931" y="7640"/>
                    <a:pt x="2389" y="8183"/>
                    <a:pt x="2389" y="8849"/>
                  </a:cubicBezTo>
                  <a:lnTo>
                    <a:pt x="2389" y="17027"/>
                  </a:lnTo>
                  <a:lnTo>
                    <a:pt x="330" y="17027"/>
                  </a:lnTo>
                  <a:cubicBezTo>
                    <a:pt x="147" y="17027"/>
                    <a:pt x="0" y="17174"/>
                    <a:pt x="0" y="17357"/>
                  </a:cubicBezTo>
                  <a:cubicBezTo>
                    <a:pt x="0" y="18504"/>
                    <a:pt x="933" y="19439"/>
                    <a:pt x="2082" y="19439"/>
                  </a:cubicBezTo>
                  <a:lnTo>
                    <a:pt x="2507" y="19439"/>
                  </a:lnTo>
                  <a:cubicBezTo>
                    <a:pt x="2934" y="19439"/>
                    <a:pt x="2934" y="18780"/>
                    <a:pt x="2507" y="18780"/>
                  </a:cubicBezTo>
                  <a:lnTo>
                    <a:pt x="2082" y="18780"/>
                  </a:lnTo>
                  <a:cubicBezTo>
                    <a:pt x="1411" y="18780"/>
                    <a:pt x="848" y="18313"/>
                    <a:pt x="698" y="17686"/>
                  </a:cubicBezTo>
                  <a:lnTo>
                    <a:pt x="21819" y="17686"/>
                  </a:lnTo>
                  <a:cubicBezTo>
                    <a:pt x="21669" y="18313"/>
                    <a:pt x="21106" y="18780"/>
                    <a:pt x="20436" y="18780"/>
                  </a:cubicBezTo>
                  <a:lnTo>
                    <a:pt x="4530" y="18780"/>
                  </a:lnTo>
                  <a:cubicBezTo>
                    <a:pt x="4103" y="18780"/>
                    <a:pt x="4103" y="19439"/>
                    <a:pt x="4530" y="19439"/>
                  </a:cubicBezTo>
                  <a:lnTo>
                    <a:pt x="20436" y="19439"/>
                  </a:lnTo>
                  <a:cubicBezTo>
                    <a:pt x="21583" y="19439"/>
                    <a:pt x="22517" y="18504"/>
                    <a:pt x="22517" y="17357"/>
                  </a:cubicBezTo>
                  <a:cubicBezTo>
                    <a:pt x="22517" y="17174"/>
                    <a:pt x="22370" y="17027"/>
                    <a:pt x="22187" y="17027"/>
                  </a:cubicBezTo>
                  <a:lnTo>
                    <a:pt x="20129" y="17027"/>
                  </a:lnTo>
                  <a:lnTo>
                    <a:pt x="20129" y="8849"/>
                  </a:lnTo>
                  <a:cubicBezTo>
                    <a:pt x="20129" y="8183"/>
                    <a:pt x="19586" y="7640"/>
                    <a:pt x="18918" y="7640"/>
                  </a:cubicBezTo>
                  <a:lnTo>
                    <a:pt x="15822" y="7640"/>
                  </a:lnTo>
                  <a:lnTo>
                    <a:pt x="15823" y="6306"/>
                  </a:lnTo>
                  <a:cubicBezTo>
                    <a:pt x="15823" y="5301"/>
                    <a:pt x="15006" y="4449"/>
                    <a:pt x="14001" y="4410"/>
                  </a:cubicBezTo>
                  <a:lnTo>
                    <a:pt x="14002" y="2740"/>
                  </a:lnTo>
                  <a:cubicBezTo>
                    <a:pt x="14002" y="1248"/>
                    <a:pt x="12753" y="0"/>
                    <a:pt x="1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8;p44">
              <a:extLst>
                <a:ext uri="{FF2B5EF4-FFF2-40B4-BE49-F238E27FC236}">
                  <a16:creationId xmlns:a16="http://schemas.microsoft.com/office/drawing/2014/main" id="{855FE72A-92B4-3EAA-8E76-27CA53B2FF3E}"/>
                </a:ext>
              </a:extLst>
            </p:cNvPr>
            <p:cNvSpPr/>
            <p:nvPr/>
          </p:nvSpPr>
          <p:spPr>
            <a:xfrm>
              <a:off x="1812411" y="1252489"/>
              <a:ext cx="13824" cy="59337"/>
            </a:xfrm>
            <a:custGeom>
              <a:avLst/>
              <a:gdLst/>
              <a:ahLst/>
              <a:cxnLst/>
              <a:rect l="l" t="t" r="r" b="b"/>
              <a:pathLst>
                <a:path w="660" h="2833" extrusionOk="0">
                  <a:moveTo>
                    <a:pt x="331" y="0"/>
                  </a:moveTo>
                  <a:cubicBezTo>
                    <a:pt x="149" y="0"/>
                    <a:pt x="0" y="147"/>
                    <a:pt x="0" y="329"/>
                  </a:cubicBezTo>
                  <a:lnTo>
                    <a:pt x="0" y="2503"/>
                  </a:lnTo>
                  <a:cubicBezTo>
                    <a:pt x="0" y="2685"/>
                    <a:pt x="149" y="2832"/>
                    <a:pt x="331" y="2832"/>
                  </a:cubicBezTo>
                  <a:cubicBezTo>
                    <a:pt x="513" y="2832"/>
                    <a:pt x="660" y="2685"/>
                    <a:pt x="660" y="2503"/>
                  </a:cubicBezTo>
                  <a:lnTo>
                    <a:pt x="660" y="329"/>
                  </a:lnTo>
                  <a:cubicBezTo>
                    <a:pt x="660" y="147"/>
                    <a:pt x="513"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9;p44">
              <a:extLst>
                <a:ext uri="{FF2B5EF4-FFF2-40B4-BE49-F238E27FC236}">
                  <a16:creationId xmlns:a16="http://schemas.microsoft.com/office/drawing/2014/main" id="{F5A2D0D8-856B-B4E0-A979-F1AF4B3DF688}"/>
                </a:ext>
              </a:extLst>
            </p:cNvPr>
            <p:cNvSpPr/>
            <p:nvPr/>
          </p:nvSpPr>
          <p:spPr>
            <a:xfrm>
              <a:off x="1583482" y="1092239"/>
              <a:ext cx="163518" cy="59966"/>
            </a:xfrm>
            <a:custGeom>
              <a:avLst/>
              <a:gdLst/>
              <a:ahLst/>
              <a:cxnLst/>
              <a:rect l="l" t="t" r="r" b="b"/>
              <a:pathLst>
                <a:path w="7807" h="2863" extrusionOk="0">
                  <a:moveTo>
                    <a:pt x="1056" y="660"/>
                  </a:moveTo>
                  <a:cubicBezTo>
                    <a:pt x="1275" y="660"/>
                    <a:pt x="1453" y="837"/>
                    <a:pt x="1453" y="1056"/>
                  </a:cubicBezTo>
                  <a:cubicBezTo>
                    <a:pt x="1453" y="1275"/>
                    <a:pt x="1275" y="1453"/>
                    <a:pt x="1056" y="1453"/>
                  </a:cubicBezTo>
                  <a:cubicBezTo>
                    <a:pt x="837" y="1453"/>
                    <a:pt x="659" y="1275"/>
                    <a:pt x="659" y="1056"/>
                  </a:cubicBezTo>
                  <a:cubicBezTo>
                    <a:pt x="659" y="837"/>
                    <a:pt x="837" y="660"/>
                    <a:pt x="1056" y="660"/>
                  </a:cubicBezTo>
                  <a:close/>
                  <a:moveTo>
                    <a:pt x="1056" y="0"/>
                  </a:moveTo>
                  <a:cubicBezTo>
                    <a:pt x="474" y="0"/>
                    <a:pt x="0" y="474"/>
                    <a:pt x="0" y="1056"/>
                  </a:cubicBezTo>
                  <a:cubicBezTo>
                    <a:pt x="0" y="1639"/>
                    <a:pt x="474" y="2112"/>
                    <a:pt x="1056" y="2112"/>
                  </a:cubicBezTo>
                  <a:cubicBezTo>
                    <a:pt x="1532" y="2112"/>
                    <a:pt x="1934" y="1796"/>
                    <a:pt x="2067" y="1362"/>
                  </a:cubicBezTo>
                  <a:lnTo>
                    <a:pt x="3990" y="1362"/>
                  </a:lnTo>
                  <a:lnTo>
                    <a:pt x="5393" y="2766"/>
                  </a:lnTo>
                  <a:cubicBezTo>
                    <a:pt x="5455" y="2828"/>
                    <a:pt x="5539" y="2863"/>
                    <a:pt x="5627" y="2863"/>
                  </a:cubicBezTo>
                  <a:lnTo>
                    <a:pt x="7476" y="2863"/>
                  </a:lnTo>
                  <a:cubicBezTo>
                    <a:pt x="7659" y="2863"/>
                    <a:pt x="7806" y="2715"/>
                    <a:pt x="7806" y="2532"/>
                  </a:cubicBezTo>
                  <a:cubicBezTo>
                    <a:pt x="7806" y="2350"/>
                    <a:pt x="7659" y="2203"/>
                    <a:pt x="7476" y="2203"/>
                  </a:cubicBezTo>
                  <a:lnTo>
                    <a:pt x="5763" y="2203"/>
                  </a:lnTo>
                  <a:lnTo>
                    <a:pt x="4360" y="799"/>
                  </a:lnTo>
                  <a:cubicBezTo>
                    <a:pt x="4298" y="737"/>
                    <a:pt x="4214" y="702"/>
                    <a:pt x="4126" y="702"/>
                  </a:cubicBezTo>
                  <a:lnTo>
                    <a:pt x="2051" y="702"/>
                  </a:lnTo>
                  <a:cubicBezTo>
                    <a:pt x="1905" y="294"/>
                    <a:pt x="1514" y="0"/>
                    <a:pt x="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0;p44">
              <a:extLst>
                <a:ext uri="{FF2B5EF4-FFF2-40B4-BE49-F238E27FC236}">
                  <a16:creationId xmlns:a16="http://schemas.microsoft.com/office/drawing/2014/main" id="{D4E68551-E165-4E03-C1EB-7AAD39837F54}"/>
                </a:ext>
              </a:extLst>
            </p:cNvPr>
            <p:cNvSpPr/>
            <p:nvPr/>
          </p:nvSpPr>
          <p:spPr>
            <a:xfrm>
              <a:off x="1633499" y="1156666"/>
              <a:ext cx="93226" cy="44236"/>
            </a:xfrm>
            <a:custGeom>
              <a:avLst/>
              <a:gdLst/>
              <a:ahLst/>
              <a:cxnLst/>
              <a:rect l="l" t="t" r="r" b="b"/>
              <a:pathLst>
                <a:path w="4451" h="2112" extrusionOk="0">
                  <a:moveTo>
                    <a:pt x="1057" y="659"/>
                  </a:moveTo>
                  <a:cubicBezTo>
                    <a:pt x="1274" y="659"/>
                    <a:pt x="1453" y="837"/>
                    <a:pt x="1453" y="1056"/>
                  </a:cubicBezTo>
                  <a:cubicBezTo>
                    <a:pt x="1453" y="1275"/>
                    <a:pt x="1274" y="1453"/>
                    <a:pt x="1057" y="1453"/>
                  </a:cubicBezTo>
                  <a:cubicBezTo>
                    <a:pt x="838" y="1453"/>
                    <a:pt x="660" y="1275"/>
                    <a:pt x="660" y="1056"/>
                  </a:cubicBezTo>
                  <a:cubicBezTo>
                    <a:pt x="660" y="837"/>
                    <a:pt x="838" y="659"/>
                    <a:pt x="1057" y="659"/>
                  </a:cubicBezTo>
                  <a:close/>
                  <a:moveTo>
                    <a:pt x="1057" y="0"/>
                  </a:moveTo>
                  <a:cubicBezTo>
                    <a:pt x="474" y="0"/>
                    <a:pt x="1" y="474"/>
                    <a:pt x="1" y="1056"/>
                  </a:cubicBezTo>
                  <a:cubicBezTo>
                    <a:pt x="1" y="1638"/>
                    <a:pt x="474" y="2112"/>
                    <a:pt x="1057" y="2112"/>
                  </a:cubicBezTo>
                  <a:cubicBezTo>
                    <a:pt x="1523" y="2112"/>
                    <a:pt x="1920" y="1808"/>
                    <a:pt x="2059" y="1386"/>
                  </a:cubicBezTo>
                  <a:lnTo>
                    <a:pt x="4121" y="1386"/>
                  </a:lnTo>
                  <a:cubicBezTo>
                    <a:pt x="4303" y="1386"/>
                    <a:pt x="4451" y="1238"/>
                    <a:pt x="4451" y="1056"/>
                  </a:cubicBezTo>
                  <a:cubicBezTo>
                    <a:pt x="4451" y="874"/>
                    <a:pt x="4303" y="726"/>
                    <a:pt x="4121" y="726"/>
                  </a:cubicBezTo>
                  <a:lnTo>
                    <a:pt x="2059" y="726"/>
                  </a:lnTo>
                  <a:cubicBezTo>
                    <a:pt x="1920" y="306"/>
                    <a:pt x="1523" y="0"/>
                    <a:pt x="1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71;p44">
              <a:extLst>
                <a:ext uri="{FF2B5EF4-FFF2-40B4-BE49-F238E27FC236}">
                  <a16:creationId xmlns:a16="http://schemas.microsoft.com/office/drawing/2014/main" id="{79D28327-1E20-342A-B636-60FF890AFA42}"/>
                </a:ext>
              </a:extLst>
            </p:cNvPr>
            <p:cNvSpPr/>
            <p:nvPr/>
          </p:nvSpPr>
          <p:spPr>
            <a:xfrm>
              <a:off x="1891604" y="1092239"/>
              <a:ext cx="163518" cy="59966"/>
            </a:xfrm>
            <a:custGeom>
              <a:avLst/>
              <a:gdLst/>
              <a:ahLst/>
              <a:cxnLst/>
              <a:rect l="l" t="t" r="r" b="b"/>
              <a:pathLst>
                <a:path w="7807" h="2863" extrusionOk="0">
                  <a:moveTo>
                    <a:pt x="6750" y="660"/>
                  </a:moveTo>
                  <a:cubicBezTo>
                    <a:pt x="6969" y="660"/>
                    <a:pt x="7147" y="837"/>
                    <a:pt x="7147" y="1056"/>
                  </a:cubicBezTo>
                  <a:cubicBezTo>
                    <a:pt x="7147" y="1275"/>
                    <a:pt x="6969" y="1453"/>
                    <a:pt x="6750" y="1453"/>
                  </a:cubicBezTo>
                  <a:cubicBezTo>
                    <a:pt x="6531" y="1453"/>
                    <a:pt x="6354" y="1275"/>
                    <a:pt x="6354" y="1056"/>
                  </a:cubicBezTo>
                  <a:cubicBezTo>
                    <a:pt x="6354" y="837"/>
                    <a:pt x="6531" y="660"/>
                    <a:pt x="6750" y="660"/>
                  </a:cubicBezTo>
                  <a:close/>
                  <a:moveTo>
                    <a:pt x="6750" y="0"/>
                  </a:moveTo>
                  <a:cubicBezTo>
                    <a:pt x="6292" y="0"/>
                    <a:pt x="5901" y="294"/>
                    <a:pt x="5755" y="702"/>
                  </a:cubicBezTo>
                  <a:lnTo>
                    <a:pt x="3679" y="702"/>
                  </a:lnTo>
                  <a:cubicBezTo>
                    <a:pt x="3592" y="702"/>
                    <a:pt x="3508" y="737"/>
                    <a:pt x="3446" y="799"/>
                  </a:cubicBezTo>
                  <a:lnTo>
                    <a:pt x="2043" y="2203"/>
                  </a:lnTo>
                  <a:lnTo>
                    <a:pt x="330" y="2203"/>
                  </a:lnTo>
                  <a:cubicBezTo>
                    <a:pt x="147" y="2203"/>
                    <a:pt x="0" y="2350"/>
                    <a:pt x="0" y="2532"/>
                  </a:cubicBezTo>
                  <a:cubicBezTo>
                    <a:pt x="0" y="2715"/>
                    <a:pt x="147" y="2863"/>
                    <a:pt x="330" y="2863"/>
                  </a:cubicBezTo>
                  <a:lnTo>
                    <a:pt x="2179" y="2863"/>
                  </a:lnTo>
                  <a:cubicBezTo>
                    <a:pt x="2268" y="2863"/>
                    <a:pt x="2352" y="2828"/>
                    <a:pt x="2412" y="2766"/>
                  </a:cubicBezTo>
                  <a:lnTo>
                    <a:pt x="3816" y="1362"/>
                  </a:lnTo>
                  <a:lnTo>
                    <a:pt x="5740" y="1362"/>
                  </a:lnTo>
                  <a:cubicBezTo>
                    <a:pt x="5871" y="1796"/>
                    <a:pt x="6274" y="2112"/>
                    <a:pt x="6750" y="2112"/>
                  </a:cubicBezTo>
                  <a:cubicBezTo>
                    <a:pt x="7333" y="2112"/>
                    <a:pt x="7806" y="1639"/>
                    <a:pt x="7806" y="1056"/>
                  </a:cubicBezTo>
                  <a:cubicBezTo>
                    <a:pt x="7806" y="474"/>
                    <a:pt x="7333" y="0"/>
                    <a:pt x="6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72;p44">
              <a:extLst>
                <a:ext uri="{FF2B5EF4-FFF2-40B4-BE49-F238E27FC236}">
                  <a16:creationId xmlns:a16="http://schemas.microsoft.com/office/drawing/2014/main" id="{713F596F-286F-0929-E802-29954047EDC1}"/>
                </a:ext>
              </a:extLst>
            </p:cNvPr>
            <p:cNvSpPr/>
            <p:nvPr/>
          </p:nvSpPr>
          <p:spPr>
            <a:xfrm>
              <a:off x="1911858" y="1156666"/>
              <a:ext cx="93226" cy="44236"/>
            </a:xfrm>
            <a:custGeom>
              <a:avLst/>
              <a:gdLst/>
              <a:ahLst/>
              <a:cxnLst/>
              <a:rect l="l" t="t" r="r" b="b"/>
              <a:pathLst>
                <a:path w="4451" h="2112" extrusionOk="0">
                  <a:moveTo>
                    <a:pt x="3395" y="659"/>
                  </a:moveTo>
                  <a:cubicBezTo>
                    <a:pt x="3614" y="659"/>
                    <a:pt x="3791" y="837"/>
                    <a:pt x="3791" y="1056"/>
                  </a:cubicBezTo>
                  <a:cubicBezTo>
                    <a:pt x="3791" y="1275"/>
                    <a:pt x="3614" y="1453"/>
                    <a:pt x="3395" y="1453"/>
                  </a:cubicBezTo>
                  <a:cubicBezTo>
                    <a:pt x="3176" y="1453"/>
                    <a:pt x="2998" y="1275"/>
                    <a:pt x="2998" y="1056"/>
                  </a:cubicBezTo>
                  <a:cubicBezTo>
                    <a:pt x="2998" y="837"/>
                    <a:pt x="3176" y="659"/>
                    <a:pt x="3395" y="659"/>
                  </a:cubicBezTo>
                  <a:close/>
                  <a:moveTo>
                    <a:pt x="3395" y="0"/>
                  </a:moveTo>
                  <a:cubicBezTo>
                    <a:pt x="2928" y="0"/>
                    <a:pt x="2530" y="306"/>
                    <a:pt x="2392" y="726"/>
                  </a:cubicBezTo>
                  <a:lnTo>
                    <a:pt x="330" y="726"/>
                  </a:lnTo>
                  <a:cubicBezTo>
                    <a:pt x="148" y="726"/>
                    <a:pt x="1" y="874"/>
                    <a:pt x="1" y="1056"/>
                  </a:cubicBezTo>
                  <a:cubicBezTo>
                    <a:pt x="1" y="1238"/>
                    <a:pt x="148" y="1386"/>
                    <a:pt x="330" y="1386"/>
                  </a:cubicBezTo>
                  <a:lnTo>
                    <a:pt x="2392" y="1386"/>
                  </a:lnTo>
                  <a:cubicBezTo>
                    <a:pt x="2530" y="1808"/>
                    <a:pt x="2928" y="2112"/>
                    <a:pt x="3395" y="2112"/>
                  </a:cubicBezTo>
                  <a:cubicBezTo>
                    <a:pt x="3977" y="2112"/>
                    <a:pt x="4451" y="1638"/>
                    <a:pt x="4451" y="1056"/>
                  </a:cubicBezTo>
                  <a:cubicBezTo>
                    <a:pt x="4451" y="474"/>
                    <a:pt x="3977" y="0"/>
                    <a:pt x="3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9B72193E-5886-EA4F-A935-D5DCAE6D12BE}"/>
              </a:ext>
            </a:extLst>
          </p:cNvPr>
          <p:cNvSpPr txBox="1"/>
          <p:nvPr/>
        </p:nvSpPr>
        <p:spPr>
          <a:xfrm>
            <a:off x="7095762" y="4494682"/>
            <a:ext cx="1755789" cy="230832"/>
          </a:xfrm>
          <a:prstGeom prst="rect">
            <a:avLst/>
          </a:prstGeom>
          <a:noFill/>
        </p:spPr>
        <p:txBody>
          <a:bodyPr wrap="square" rtlCol="0">
            <a:spAutoFit/>
          </a:bodyPr>
          <a:lstStyle/>
          <a:p>
            <a:r>
              <a:rPr lang="en-US" sz="900">
                <a:latin typeface="Inter" panose="020B0604020202020204" charset="0"/>
                <a:ea typeface="Inter" panose="020B0604020202020204" charset="0"/>
              </a:rPr>
              <a:t>By Suprathika Vangari</a:t>
            </a:r>
          </a:p>
        </p:txBody>
      </p:sp>
    </p:spTree>
    <p:extLst>
      <p:ext uri="{BB962C8B-B14F-4D97-AF65-F5344CB8AC3E}">
        <p14:creationId xmlns:p14="http://schemas.microsoft.com/office/powerpoint/2010/main" val="324268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04125A-BD0F-43F0-D36B-09C67923303B}"/>
              </a:ext>
            </a:extLst>
          </p:cNvPr>
          <p:cNvSpPr>
            <a:spLocks noGrp="1"/>
          </p:cNvSpPr>
          <p:nvPr>
            <p:ph type="body" idx="1"/>
          </p:nvPr>
        </p:nvSpPr>
        <p:spPr>
          <a:xfrm>
            <a:off x="678694" y="956078"/>
            <a:ext cx="7798646" cy="3455670"/>
          </a:xfrm>
        </p:spPr>
        <p:txBody>
          <a:bodyPr/>
          <a:lstStyle/>
          <a:p>
            <a:pPr marL="158750" indent="0" algn="just">
              <a:buNone/>
            </a:pPr>
            <a:r>
              <a:rPr lang="en-US"/>
              <a:t>As data engineers, our role was to establish a robust and efficient data pipeline to support the analysis of neighborhood thefts in Denton. </a:t>
            </a:r>
          </a:p>
          <a:p>
            <a:pPr marL="158750" indent="0">
              <a:buNone/>
            </a:pPr>
            <a:endParaRPr lang="en-US"/>
          </a:p>
          <a:p>
            <a:pPr marL="158750" indent="0" algn="just">
              <a:buNone/>
            </a:pPr>
            <a:r>
              <a:rPr lang="en-US"/>
              <a:t>Through our data engineering efforts, we have laid the foundation for data analysts and scientists to uncover valuable insights and develop targeted solutions.</a:t>
            </a:r>
          </a:p>
          <a:p>
            <a:pPr marL="158750" indent="0">
              <a:buNone/>
            </a:pPr>
            <a:endParaRPr lang="en-US"/>
          </a:p>
          <a:p>
            <a:pPr marL="158750" indent="0" algn="just">
              <a:buNone/>
            </a:pPr>
            <a:r>
              <a:rPr lang="en-US"/>
              <a:t>The data engineering processes we implemented, such as data collection, cleaning, and storage, have provided a high-quality and well-structured dataset for further analysis. </a:t>
            </a:r>
          </a:p>
          <a:p>
            <a:pPr marL="158750" indent="0" algn="just">
              <a:buNone/>
            </a:pPr>
            <a:endParaRPr lang="en-US"/>
          </a:p>
          <a:p>
            <a:pPr marL="158750" indent="0" algn="just">
              <a:buNone/>
            </a:pPr>
            <a:r>
              <a:rPr lang="en-US"/>
              <a:t>Building upon the insights generated from the data pipeline, we have the following recommendations for data analysts and scientists to develop the community reporting data to establish a neighborhood watch program, empowering residents to actively participate in crime prevention and reporting.</a:t>
            </a:r>
          </a:p>
          <a:p>
            <a:pPr marL="158750" indent="0">
              <a:buNone/>
            </a:pPr>
            <a:endParaRPr lang="en-US"/>
          </a:p>
          <a:p>
            <a:pPr marL="158750" indent="0">
              <a:buNone/>
            </a:pPr>
            <a:endParaRPr lang="en-US"/>
          </a:p>
          <a:p>
            <a:pPr marL="158750" indent="0">
              <a:buNone/>
            </a:pPr>
            <a:endParaRPr lang="en-US"/>
          </a:p>
        </p:txBody>
      </p:sp>
      <p:sp>
        <p:nvSpPr>
          <p:cNvPr id="3" name="Title 2">
            <a:extLst>
              <a:ext uri="{FF2B5EF4-FFF2-40B4-BE49-F238E27FC236}">
                <a16:creationId xmlns:a16="http://schemas.microsoft.com/office/drawing/2014/main" id="{5511BF1A-8B32-1BB6-5AFE-FF9D980B7625}"/>
              </a:ext>
            </a:extLst>
          </p:cNvPr>
          <p:cNvSpPr>
            <a:spLocks noGrp="1"/>
          </p:cNvSpPr>
          <p:nvPr>
            <p:ph type="title"/>
          </p:nvPr>
        </p:nvSpPr>
        <p:spPr>
          <a:xfrm>
            <a:off x="773340" y="239876"/>
            <a:ext cx="7704000" cy="572700"/>
          </a:xfrm>
        </p:spPr>
        <p:txBody>
          <a:bodyPr/>
          <a:lstStyle/>
          <a:p>
            <a:r>
              <a:rPr lang="en-US" sz="2800"/>
              <a:t>KEY FINDINGS &amp; RECOMMENDATIONS</a:t>
            </a:r>
          </a:p>
        </p:txBody>
      </p:sp>
      <p:grpSp>
        <p:nvGrpSpPr>
          <p:cNvPr id="4" name="Google Shape;1352;p45">
            <a:extLst>
              <a:ext uri="{FF2B5EF4-FFF2-40B4-BE49-F238E27FC236}">
                <a16:creationId xmlns:a16="http://schemas.microsoft.com/office/drawing/2014/main" id="{3382B6D5-C99C-0E8E-8CE0-0FA1B423A214}"/>
              </a:ext>
            </a:extLst>
          </p:cNvPr>
          <p:cNvGrpSpPr/>
          <p:nvPr/>
        </p:nvGrpSpPr>
        <p:grpSpPr>
          <a:xfrm flipH="1">
            <a:off x="201182" y="212296"/>
            <a:ext cx="717597" cy="557552"/>
            <a:chOff x="1952075" y="1771825"/>
            <a:chExt cx="533450" cy="414475"/>
          </a:xfrm>
        </p:grpSpPr>
        <p:sp>
          <p:nvSpPr>
            <p:cNvPr id="5" name="Google Shape;1353;p45">
              <a:extLst>
                <a:ext uri="{FF2B5EF4-FFF2-40B4-BE49-F238E27FC236}">
                  <a16:creationId xmlns:a16="http://schemas.microsoft.com/office/drawing/2014/main" id="{14F714AA-BA23-9221-BA43-1D39518073E8}"/>
                </a:ext>
              </a:extLst>
            </p:cNvPr>
            <p:cNvSpPr/>
            <p:nvPr/>
          </p:nvSpPr>
          <p:spPr>
            <a:xfrm>
              <a:off x="2366075" y="1775950"/>
              <a:ext cx="101075" cy="181100"/>
            </a:xfrm>
            <a:custGeom>
              <a:avLst/>
              <a:gdLst/>
              <a:ahLst/>
              <a:cxnLst/>
              <a:rect l="l" t="t" r="r" b="b"/>
              <a:pathLst>
                <a:path w="4043" h="7244" extrusionOk="0">
                  <a:moveTo>
                    <a:pt x="669" y="0"/>
                  </a:moveTo>
                  <a:lnTo>
                    <a:pt x="0" y="440"/>
                  </a:lnTo>
                  <a:lnTo>
                    <a:pt x="3411" y="7243"/>
                  </a:lnTo>
                  <a:lnTo>
                    <a:pt x="4042" y="6823"/>
                  </a:lnTo>
                  <a:lnTo>
                    <a:pt x="669"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54;p45">
              <a:extLst>
                <a:ext uri="{FF2B5EF4-FFF2-40B4-BE49-F238E27FC236}">
                  <a16:creationId xmlns:a16="http://schemas.microsoft.com/office/drawing/2014/main" id="{40AC8DFB-1C7F-477C-6431-F53F2CAAD46A}"/>
                </a:ext>
              </a:extLst>
            </p:cNvPr>
            <p:cNvSpPr/>
            <p:nvPr/>
          </p:nvSpPr>
          <p:spPr>
            <a:xfrm>
              <a:off x="2361050" y="1771825"/>
              <a:ext cx="124475" cy="180975"/>
            </a:xfrm>
            <a:custGeom>
              <a:avLst/>
              <a:gdLst/>
              <a:ahLst/>
              <a:cxnLst/>
              <a:rect l="l" t="t" r="r" b="b"/>
              <a:pathLst>
                <a:path w="4979" h="7239" extrusionOk="0">
                  <a:moveTo>
                    <a:pt x="1497" y="1"/>
                  </a:moveTo>
                  <a:cubicBezTo>
                    <a:pt x="615" y="1"/>
                    <a:pt x="1" y="816"/>
                    <a:pt x="1" y="2182"/>
                  </a:cubicBezTo>
                  <a:cubicBezTo>
                    <a:pt x="1" y="4016"/>
                    <a:pt x="1109" y="6147"/>
                    <a:pt x="2485" y="6940"/>
                  </a:cubicBezTo>
                  <a:cubicBezTo>
                    <a:pt x="2836" y="7143"/>
                    <a:pt x="3171" y="7239"/>
                    <a:pt x="3475" y="7239"/>
                  </a:cubicBezTo>
                  <a:cubicBezTo>
                    <a:pt x="4359" y="7239"/>
                    <a:pt x="4979" y="6424"/>
                    <a:pt x="4979" y="5058"/>
                  </a:cubicBezTo>
                  <a:cubicBezTo>
                    <a:pt x="4979" y="3223"/>
                    <a:pt x="3861" y="1092"/>
                    <a:pt x="2485" y="299"/>
                  </a:cubicBezTo>
                  <a:cubicBezTo>
                    <a:pt x="2133" y="97"/>
                    <a:pt x="1799" y="1"/>
                    <a:pt x="1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55;p45">
              <a:extLst>
                <a:ext uri="{FF2B5EF4-FFF2-40B4-BE49-F238E27FC236}">
                  <a16:creationId xmlns:a16="http://schemas.microsoft.com/office/drawing/2014/main" id="{F8425D30-4193-4232-6125-63D2233E3F3E}"/>
                </a:ext>
              </a:extLst>
            </p:cNvPr>
            <p:cNvSpPr/>
            <p:nvPr/>
          </p:nvSpPr>
          <p:spPr>
            <a:xfrm>
              <a:off x="2345525" y="1782225"/>
              <a:ext cx="124475" cy="180850"/>
            </a:xfrm>
            <a:custGeom>
              <a:avLst/>
              <a:gdLst/>
              <a:ahLst/>
              <a:cxnLst/>
              <a:rect l="l" t="t" r="r" b="b"/>
              <a:pathLst>
                <a:path w="4979" h="7234" extrusionOk="0">
                  <a:moveTo>
                    <a:pt x="1495" y="1"/>
                  </a:moveTo>
                  <a:cubicBezTo>
                    <a:pt x="614" y="1"/>
                    <a:pt x="0" y="821"/>
                    <a:pt x="0" y="2186"/>
                  </a:cubicBezTo>
                  <a:cubicBezTo>
                    <a:pt x="0" y="4011"/>
                    <a:pt x="1109" y="6142"/>
                    <a:pt x="2485" y="6935"/>
                  </a:cubicBezTo>
                  <a:cubicBezTo>
                    <a:pt x="2836" y="7137"/>
                    <a:pt x="3171" y="7233"/>
                    <a:pt x="3475" y="7233"/>
                  </a:cubicBezTo>
                  <a:cubicBezTo>
                    <a:pt x="4359" y="7233"/>
                    <a:pt x="4979" y="6418"/>
                    <a:pt x="4979" y="5052"/>
                  </a:cubicBezTo>
                  <a:cubicBezTo>
                    <a:pt x="4979" y="3227"/>
                    <a:pt x="3861" y="1097"/>
                    <a:pt x="2485" y="304"/>
                  </a:cubicBezTo>
                  <a:cubicBezTo>
                    <a:pt x="2133" y="98"/>
                    <a:pt x="1798" y="1"/>
                    <a:pt x="14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56;p45">
              <a:extLst>
                <a:ext uri="{FF2B5EF4-FFF2-40B4-BE49-F238E27FC236}">
                  <a16:creationId xmlns:a16="http://schemas.microsoft.com/office/drawing/2014/main" id="{07723D8E-9E52-E589-A826-6AC0BA154EDC}"/>
                </a:ext>
              </a:extLst>
            </p:cNvPr>
            <p:cNvSpPr/>
            <p:nvPr/>
          </p:nvSpPr>
          <p:spPr>
            <a:xfrm>
              <a:off x="2293450" y="1839000"/>
              <a:ext cx="124950" cy="127600"/>
            </a:xfrm>
            <a:custGeom>
              <a:avLst/>
              <a:gdLst/>
              <a:ahLst/>
              <a:cxnLst/>
              <a:rect l="l" t="t" r="r" b="b"/>
              <a:pathLst>
                <a:path w="4998" h="5104" extrusionOk="0">
                  <a:moveTo>
                    <a:pt x="3545" y="1"/>
                  </a:moveTo>
                  <a:lnTo>
                    <a:pt x="0" y="2046"/>
                  </a:lnTo>
                  <a:lnTo>
                    <a:pt x="1510" y="5103"/>
                  </a:lnTo>
                  <a:lnTo>
                    <a:pt x="4998" y="3097"/>
                  </a:lnTo>
                  <a:lnTo>
                    <a:pt x="3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7;p45">
              <a:extLst>
                <a:ext uri="{FF2B5EF4-FFF2-40B4-BE49-F238E27FC236}">
                  <a16:creationId xmlns:a16="http://schemas.microsoft.com/office/drawing/2014/main" id="{60689488-3546-3B8C-8144-09880F511E9A}"/>
                </a:ext>
              </a:extLst>
            </p:cNvPr>
            <p:cNvSpPr/>
            <p:nvPr/>
          </p:nvSpPr>
          <p:spPr>
            <a:xfrm>
              <a:off x="2372050" y="1837350"/>
              <a:ext cx="55675" cy="81075"/>
            </a:xfrm>
            <a:custGeom>
              <a:avLst/>
              <a:gdLst/>
              <a:ahLst/>
              <a:cxnLst/>
              <a:rect l="l" t="t" r="r" b="b"/>
              <a:pathLst>
                <a:path w="2227" h="3243" extrusionOk="0">
                  <a:moveTo>
                    <a:pt x="672" y="0"/>
                  </a:moveTo>
                  <a:cubicBezTo>
                    <a:pt x="275" y="0"/>
                    <a:pt x="0" y="363"/>
                    <a:pt x="0" y="975"/>
                  </a:cubicBezTo>
                  <a:cubicBezTo>
                    <a:pt x="0" y="1796"/>
                    <a:pt x="497" y="2752"/>
                    <a:pt x="1118" y="3105"/>
                  </a:cubicBezTo>
                  <a:cubicBezTo>
                    <a:pt x="1275" y="3199"/>
                    <a:pt x="1425" y="3243"/>
                    <a:pt x="1561" y="3243"/>
                  </a:cubicBezTo>
                  <a:cubicBezTo>
                    <a:pt x="1952" y="3243"/>
                    <a:pt x="2227" y="2875"/>
                    <a:pt x="2227" y="2265"/>
                  </a:cubicBezTo>
                  <a:cubicBezTo>
                    <a:pt x="2227" y="1443"/>
                    <a:pt x="1730" y="487"/>
                    <a:pt x="1118" y="134"/>
                  </a:cubicBezTo>
                  <a:cubicBezTo>
                    <a:pt x="959" y="43"/>
                    <a:pt x="808" y="0"/>
                    <a:pt x="6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8;p45">
              <a:extLst>
                <a:ext uri="{FF2B5EF4-FFF2-40B4-BE49-F238E27FC236}">
                  <a16:creationId xmlns:a16="http://schemas.microsoft.com/office/drawing/2014/main" id="{7D98FFB7-5913-4AF0-C896-1F9E39B11AD4}"/>
                </a:ext>
              </a:extLst>
            </p:cNvPr>
            <p:cNvSpPr/>
            <p:nvPr/>
          </p:nvSpPr>
          <p:spPr>
            <a:xfrm>
              <a:off x="2395200" y="1798050"/>
              <a:ext cx="17225" cy="25125"/>
            </a:xfrm>
            <a:custGeom>
              <a:avLst/>
              <a:gdLst/>
              <a:ahLst/>
              <a:cxnLst/>
              <a:rect l="l" t="t" r="r" b="b"/>
              <a:pathLst>
                <a:path w="689" h="1005" extrusionOk="0">
                  <a:moveTo>
                    <a:pt x="208" y="0"/>
                  </a:moveTo>
                  <a:cubicBezTo>
                    <a:pt x="86" y="0"/>
                    <a:pt x="1" y="116"/>
                    <a:pt x="1" y="301"/>
                  </a:cubicBezTo>
                  <a:cubicBezTo>
                    <a:pt x="1" y="559"/>
                    <a:pt x="154" y="855"/>
                    <a:pt x="345" y="961"/>
                  </a:cubicBezTo>
                  <a:cubicBezTo>
                    <a:pt x="395" y="991"/>
                    <a:pt x="443" y="1005"/>
                    <a:pt x="486" y="1005"/>
                  </a:cubicBezTo>
                  <a:cubicBezTo>
                    <a:pt x="606" y="1005"/>
                    <a:pt x="689" y="893"/>
                    <a:pt x="689" y="703"/>
                  </a:cubicBezTo>
                  <a:cubicBezTo>
                    <a:pt x="689" y="445"/>
                    <a:pt x="536" y="148"/>
                    <a:pt x="345" y="43"/>
                  </a:cubicBezTo>
                  <a:cubicBezTo>
                    <a:pt x="296" y="14"/>
                    <a:pt x="250"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9;p45">
              <a:extLst>
                <a:ext uri="{FF2B5EF4-FFF2-40B4-BE49-F238E27FC236}">
                  <a16:creationId xmlns:a16="http://schemas.microsoft.com/office/drawing/2014/main" id="{0BFDA059-B71F-3C26-00DB-81CB6297F066}"/>
                </a:ext>
              </a:extLst>
            </p:cNvPr>
            <p:cNvSpPr/>
            <p:nvPr/>
          </p:nvSpPr>
          <p:spPr>
            <a:xfrm>
              <a:off x="2432250" y="1921875"/>
              <a:ext cx="17225" cy="25250"/>
            </a:xfrm>
            <a:custGeom>
              <a:avLst/>
              <a:gdLst/>
              <a:ahLst/>
              <a:cxnLst/>
              <a:rect l="l" t="t" r="r" b="b"/>
              <a:pathLst>
                <a:path w="689" h="1010" extrusionOk="0">
                  <a:moveTo>
                    <a:pt x="210" y="1"/>
                  </a:moveTo>
                  <a:cubicBezTo>
                    <a:pt x="86" y="1"/>
                    <a:pt x="0" y="114"/>
                    <a:pt x="0" y="307"/>
                  </a:cubicBezTo>
                  <a:cubicBezTo>
                    <a:pt x="0" y="556"/>
                    <a:pt x="153" y="852"/>
                    <a:pt x="344" y="967"/>
                  </a:cubicBezTo>
                  <a:cubicBezTo>
                    <a:pt x="393" y="996"/>
                    <a:pt x="439" y="1010"/>
                    <a:pt x="481" y="1010"/>
                  </a:cubicBezTo>
                  <a:cubicBezTo>
                    <a:pt x="603" y="1010"/>
                    <a:pt x="688" y="894"/>
                    <a:pt x="688" y="709"/>
                  </a:cubicBezTo>
                  <a:cubicBezTo>
                    <a:pt x="688" y="451"/>
                    <a:pt x="535" y="154"/>
                    <a:pt x="344" y="40"/>
                  </a:cubicBezTo>
                  <a:cubicBezTo>
                    <a:pt x="296" y="14"/>
                    <a:pt x="251"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60;p45">
              <a:extLst>
                <a:ext uri="{FF2B5EF4-FFF2-40B4-BE49-F238E27FC236}">
                  <a16:creationId xmlns:a16="http://schemas.microsoft.com/office/drawing/2014/main" id="{4B67BD90-3A85-E222-E489-60CA0845B0D9}"/>
                </a:ext>
              </a:extLst>
            </p:cNvPr>
            <p:cNvSpPr/>
            <p:nvPr/>
          </p:nvSpPr>
          <p:spPr>
            <a:xfrm>
              <a:off x="1956375" y="1967175"/>
              <a:ext cx="58575" cy="50775"/>
            </a:xfrm>
            <a:custGeom>
              <a:avLst/>
              <a:gdLst/>
              <a:ahLst/>
              <a:cxnLst/>
              <a:rect l="l" t="t" r="r" b="b"/>
              <a:pathLst>
                <a:path w="2343" h="2031" extrusionOk="0">
                  <a:moveTo>
                    <a:pt x="1952" y="1"/>
                  </a:moveTo>
                  <a:cubicBezTo>
                    <a:pt x="1651" y="1"/>
                    <a:pt x="1213" y="84"/>
                    <a:pt x="775" y="464"/>
                  </a:cubicBezTo>
                  <a:cubicBezTo>
                    <a:pt x="1" y="1133"/>
                    <a:pt x="49" y="2031"/>
                    <a:pt x="49" y="2031"/>
                  </a:cubicBezTo>
                  <a:lnTo>
                    <a:pt x="1587" y="1142"/>
                  </a:lnTo>
                  <a:lnTo>
                    <a:pt x="2342" y="53"/>
                  </a:lnTo>
                  <a:cubicBezTo>
                    <a:pt x="2342" y="53"/>
                    <a:pt x="2190" y="1"/>
                    <a:pt x="1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1;p45">
              <a:extLst>
                <a:ext uri="{FF2B5EF4-FFF2-40B4-BE49-F238E27FC236}">
                  <a16:creationId xmlns:a16="http://schemas.microsoft.com/office/drawing/2014/main" id="{D7968D82-9992-B3F0-24B7-FD672F83717B}"/>
                </a:ext>
              </a:extLst>
            </p:cNvPr>
            <p:cNvSpPr/>
            <p:nvPr/>
          </p:nvSpPr>
          <p:spPr>
            <a:xfrm>
              <a:off x="2003925" y="1836625"/>
              <a:ext cx="335175" cy="342575"/>
            </a:xfrm>
            <a:custGeom>
              <a:avLst/>
              <a:gdLst/>
              <a:ahLst/>
              <a:cxnLst/>
              <a:rect l="l" t="t" r="r" b="b"/>
              <a:pathLst>
                <a:path w="13407" h="13703" extrusionOk="0">
                  <a:moveTo>
                    <a:pt x="9527" y="0"/>
                  </a:moveTo>
                  <a:lnTo>
                    <a:pt x="0" y="5495"/>
                  </a:lnTo>
                  <a:lnTo>
                    <a:pt x="4052" y="13703"/>
                  </a:lnTo>
                  <a:lnTo>
                    <a:pt x="13407" y="8304"/>
                  </a:lnTo>
                  <a:lnTo>
                    <a:pt x="9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62;p45">
              <a:extLst>
                <a:ext uri="{FF2B5EF4-FFF2-40B4-BE49-F238E27FC236}">
                  <a16:creationId xmlns:a16="http://schemas.microsoft.com/office/drawing/2014/main" id="{708F8775-8F55-9842-426E-3D6A75490BDA}"/>
                </a:ext>
              </a:extLst>
            </p:cNvPr>
            <p:cNvSpPr/>
            <p:nvPr/>
          </p:nvSpPr>
          <p:spPr>
            <a:xfrm>
              <a:off x="1978125" y="1969050"/>
              <a:ext cx="149575" cy="217250"/>
            </a:xfrm>
            <a:custGeom>
              <a:avLst/>
              <a:gdLst/>
              <a:ahLst/>
              <a:cxnLst/>
              <a:rect l="l" t="t" r="r" b="b"/>
              <a:pathLst>
                <a:path w="5983" h="8690" extrusionOk="0">
                  <a:moveTo>
                    <a:pt x="1806" y="0"/>
                  </a:moveTo>
                  <a:cubicBezTo>
                    <a:pt x="747" y="0"/>
                    <a:pt x="1" y="979"/>
                    <a:pt x="1" y="2615"/>
                  </a:cubicBezTo>
                  <a:cubicBezTo>
                    <a:pt x="1" y="4822"/>
                    <a:pt x="1348" y="7374"/>
                    <a:pt x="2991" y="8329"/>
                  </a:cubicBezTo>
                  <a:cubicBezTo>
                    <a:pt x="3414" y="8573"/>
                    <a:pt x="3816" y="8689"/>
                    <a:pt x="4181" y="8689"/>
                  </a:cubicBezTo>
                  <a:cubicBezTo>
                    <a:pt x="5241" y="8689"/>
                    <a:pt x="5982" y="7710"/>
                    <a:pt x="5982" y="6074"/>
                  </a:cubicBezTo>
                  <a:cubicBezTo>
                    <a:pt x="5982" y="3867"/>
                    <a:pt x="4644" y="1306"/>
                    <a:pt x="2991" y="360"/>
                  </a:cubicBezTo>
                  <a:cubicBezTo>
                    <a:pt x="2571" y="116"/>
                    <a:pt x="2170" y="0"/>
                    <a:pt x="1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3;p45">
              <a:extLst>
                <a:ext uri="{FF2B5EF4-FFF2-40B4-BE49-F238E27FC236}">
                  <a16:creationId xmlns:a16="http://schemas.microsoft.com/office/drawing/2014/main" id="{174AD7DC-6D86-5975-36AF-6B50411A1977}"/>
                </a:ext>
              </a:extLst>
            </p:cNvPr>
            <p:cNvSpPr/>
            <p:nvPr/>
          </p:nvSpPr>
          <p:spPr>
            <a:xfrm>
              <a:off x="1995325" y="2001550"/>
              <a:ext cx="107050" cy="155725"/>
            </a:xfrm>
            <a:custGeom>
              <a:avLst/>
              <a:gdLst/>
              <a:ahLst/>
              <a:cxnLst/>
              <a:rect l="l" t="t" r="r" b="b"/>
              <a:pathLst>
                <a:path w="4282" h="6229" extrusionOk="0">
                  <a:moveTo>
                    <a:pt x="1294" y="0"/>
                  </a:moveTo>
                  <a:cubicBezTo>
                    <a:pt x="532" y="0"/>
                    <a:pt x="0" y="703"/>
                    <a:pt x="0" y="1879"/>
                  </a:cubicBezTo>
                  <a:cubicBezTo>
                    <a:pt x="0" y="3455"/>
                    <a:pt x="956" y="5290"/>
                    <a:pt x="2141" y="5968"/>
                  </a:cubicBezTo>
                  <a:cubicBezTo>
                    <a:pt x="2445" y="6145"/>
                    <a:pt x="2733" y="6228"/>
                    <a:pt x="2995" y="6228"/>
                  </a:cubicBezTo>
                  <a:cubicBezTo>
                    <a:pt x="3753" y="6228"/>
                    <a:pt x="4281" y="5526"/>
                    <a:pt x="4281" y="4354"/>
                  </a:cubicBezTo>
                  <a:cubicBezTo>
                    <a:pt x="4281" y="2777"/>
                    <a:pt x="3326" y="942"/>
                    <a:pt x="2141" y="254"/>
                  </a:cubicBezTo>
                  <a:cubicBezTo>
                    <a:pt x="1840" y="82"/>
                    <a:pt x="1553"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4;p45">
              <a:extLst>
                <a:ext uri="{FF2B5EF4-FFF2-40B4-BE49-F238E27FC236}">
                  <a16:creationId xmlns:a16="http://schemas.microsoft.com/office/drawing/2014/main" id="{64EA9862-1536-74F1-8840-5C16A0321EE8}"/>
                </a:ext>
              </a:extLst>
            </p:cNvPr>
            <p:cNvSpPr/>
            <p:nvPr/>
          </p:nvSpPr>
          <p:spPr>
            <a:xfrm>
              <a:off x="2018500" y="2041425"/>
              <a:ext cx="53300" cy="77475"/>
            </a:xfrm>
            <a:custGeom>
              <a:avLst/>
              <a:gdLst/>
              <a:ahLst/>
              <a:cxnLst/>
              <a:rect l="l" t="t" r="r" b="b"/>
              <a:pathLst>
                <a:path w="2132" h="3099" extrusionOk="0">
                  <a:moveTo>
                    <a:pt x="643" y="1"/>
                  </a:moveTo>
                  <a:cubicBezTo>
                    <a:pt x="264" y="1"/>
                    <a:pt x="0" y="351"/>
                    <a:pt x="0" y="934"/>
                  </a:cubicBezTo>
                  <a:cubicBezTo>
                    <a:pt x="0" y="1717"/>
                    <a:pt x="478" y="2625"/>
                    <a:pt x="1071" y="2969"/>
                  </a:cubicBezTo>
                  <a:cubicBezTo>
                    <a:pt x="1220" y="3057"/>
                    <a:pt x="1363" y="3099"/>
                    <a:pt x="1492" y="3099"/>
                  </a:cubicBezTo>
                  <a:cubicBezTo>
                    <a:pt x="1867" y="3099"/>
                    <a:pt x="2131" y="2749"/>
                    <a:pt x="2131" y="2166"/>
                  </a:cubicBezTo>
                  <a:cubicBezTo>
                    <a:pt x="2131" y="1383"/>
                    <a:pt x="1653" y="465"/>
                    <a:pt x="1071" y="131"/>
                  </a:cubicBezTo>
                  <a:cubicBezTo>
                    <a:pt x="919" y="43"/>
                    <a:pt x="774" y="1"/>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65;p45">
              <a:extLst>
                <a:ext uri="{FF2B5EF4-FFF2-40B4-BE49-F238E27FC236}">
                  <a16:creationId xmlns:a16="http://schemas.microsoft.com/office/drawing/2014/main" id="{BC443A59-84AB-F208-4BEE-80BC571184F5}"/>
                </a:ext>
              </a:extLst>
            </p:cNvPr>
            <p:cNvSpPr/>
            <p:nvPr/>
          </p:nvSpPr>
          <p:spPr>
            <a:xfrm>
              <a:off x="2031150" y="2059450"/>
              <a:ext cx="27500" cy="39900"/>
            </a:xfrm>
            <a:custGeom>
              <a:avLst/>
              <a:gdLst/>
              <a:ahLst/>
              <a:cxnLst/>
              <a:rect l="l" t="t" r="r" b="b"/>
              <a:pathLst>
                <a:path w="1100" h="1596" extrusionOk="0">
                  <a:moveTo>
                    <a:pt x="329" y="0"/>
                  </a:moveTo>
                  <a:cubicBezTo>
                    <a:pt x="138" y="0"/>
                    <a:pt x="1" y="182"/>
                    <a:pt x="1" y="480"/>
                  </a:cubicBezTo>
                  <a:cubicBezTo>
                    <a:pt x="1" y="881"/>
                    <a:pt x="249" y="1359"/>
                    <a:pt x="545" y="1531"/>
                  </a:cubicBezTo>
                  <a:cubicBezTo>
                    <a:pt x="623" y="1575"/>
                    <a:pt x="697" y="1596"/>
                    <a:pt x="765" y="1596"/>
                  </a:cubicBezTo>
                  <a:cubicBezTo>
                    <a:pt x="962" y="1596"/>
                    <a:pt x="1100" y="1417"/>
                    <a:pt x="1100" y="1111"/>
                  </a:cubicBezTo>
                  <a:cubicBezTo>
                    <a:pt x="1100" y="709"/>
                    <a:pt x="851" y="241"/>
                    <a:pt x="545" y="69"/>
                  </a:cubicBezTo>
                  <a:cubicBezTo>
                    <a:pt x="469" y="22"/>
                    <a:pt x="396" y="0"/>
                    <a:pt x="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66;p45">
              <a:extLst>
                <a:ext uri="{FF2B5EF4-FFF2-40B4-BE49-F238E27FC236}">
                  <a16:creationId xmlns:a16="http://schemas.microsoft.com/office/drawing/2014/main" id="{40639568-5D8F-6D88-3C78-0DA6F46A4ED0}"/>
                </a:ext>
              </a:extLst>
            </p:cNvPr>
            <p:cNvSpPr/>
            <p:nvPr/>
          </p:nvSpPr>
          <p:spPr>
            <a:xfrm>
              <a:off x="2214850" y="1832400"/>
              <a:ext cx="149575" cy="217375"/>
            </a:xfrm>
            <a:custGeom>
              <a:avLst/>
              <a:gdLst/>
              <a:ahLst/>
              <a:cxnLst/>
              <a:rect l="l" t="t" r="r" b="b"/>
              <a:pathLst>
                <a:path w="5983" h="8695" extrusionOk="0">
                  <a:moveTo>
                    <a:pt x="1803" y="1"/>
                  </a:moveTo>
                  <a:cubicBezTo>
                    <a:pt x="742" y="1"/>
                    <a:pt x="1" y="982"/>
                    <a:pt x="1" y="2625"/>
                  </a:cubicBezTo>
                  <a:cubicBezTo>
                    <a:pt x="1" y="4823"/>
                    <a:pt x="1339" y="7384"/>
                    <a:pt x="2992" y="8339"/>
                  </a:cubicBezTo>
                  <a:cubicBezTo>
                    <a:pt x="3413" y="8580"/>
                    <a:pt x="3814" y="8695"/>
                    <a:pt x="4178" y="8695"/>
                  </a:cubicBezTo>
                  <a:cubicBezTo>
                    <a:pt x="5240" y="8695"/>
                    <a:pt x="5982" y="7719"/>
                    <a:pt x="5982" y="6074"/>
                  </a:cubicBezTo>
                  <a:cubicBezTo>
                    <a:pt x="5982" y="3877"/>
                    <a:pt x="4645" y="1316"/>
                    <a:pt x="2992" y="360"/>
                  </a:cubicBezTo>
                  <a:cubicBezTo>
                    <a:pt x="2569" y="116"/>
                    <a:pt x="2167" y="1"/>
                    <a:pt x="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7;p45">
              <a:extLst>
                <a:ext uri="{FF2B5EF4-FFF2-40B4-BE49-F238E27FC236}">
                  <a16:creationId xmlns:a16="http://schemas.microsoft.com/office/drawing/2014/main" id="{2CF69F36-04E8-F893-EA5E-DC3CDD1E64AB}"/>
                </a:ext>
              </a:extLst>
            </p:cNvPr>
            <p:cNvSpPr/>
            <p:nvPr/>
          </p:nvSpPr>
          <p:spPr>
            <a:xfrm>
              <a:off x="1980750" y="1808650"/>
              <a:ext cx="415200" cy="309150"/>
            </a:xfrm>
            <a:custGeom>
              <a:avLst/>
              <a:gdLst/>
              <a:ahLst/>
              <a:cxnLst/>
              <a:rect l="l" t="t" r="r" b="b"/>
              <a:pathLst>
                <a:path w="16608" h="12366" extrusionOk="0">
                  <a:moveTo>
                    <a:pt x="11598" y="1"/>
                  </a:moveTo>
                  <a:cubicBezTo>
                    <a:pt x="11244" y="1"/>
                    <a:pt x="10913" y="87"/>
                    <a:pt x="10617" y="259"/>
                  </a:cubicBezTo>
                  <a:lnTo>
                    <a:pt x="1" y="6528"/>
                  </a:lnTo>
                  <a:cubicBezTo>
                    <a:pt x="1" y="6528"/>
                    <a:pt x="266" y="6372"/>
                    <a:pt x="764" y="6372"/>
                  </a:cubicBezTo>
                  <a:cubicBezTo>
                    <a:pt x="1138" y="6372"/>
                    <a:pt x="1643" y="6459"/>
                    <a:pt x="2265" y="6766"/>
                  </a:cubicBezTo>
                  <a:cubicBezTo>
                    <a:pt x="2504" y="6881"/>
                    <a:pt x="2657" y="7034"/>
                    <a:pt x="2934" y="7225"/>
                  </a:cubicBezTo>
                  <a:cubicBezTo>
                    <a:pt x="4941" y="8630"/>
                    <a:pt x="5992" y="12366"/>
                    <a:pt x="5992" y="12366"/>
                  </a:cubicBezTo>
                  <a:lnTo>
                    <a:pt x="16608" y="6098"/>
                  </a:lnTo>
                  <a:cubicBezTo>
                    <a:pt x="16197" y="3776"/>
                    <a:pt x="14773" y="1425"/>
                    <a:pt x="13091" y="451"/>
                  </a:cubicBezTo>
                  <a:cubicBezTo>
                    <a:pt x="12574" y="151"/>
                    <a:pt x="12067" y="1"/>
                    <a:pt x="11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68;p45">
              <a:extLst>
                <a:ext uri="{FF2B5EF4-FFF2-40B4-BE49-F238E27FC236}">
                  <a16:creationId xmlns:a16="http://schemas.microsoft.com/office/drawing/2014/main" id="{E5BA7BE7-291E-0021-D449-3D4CC0E39898}"/>
                </a:ext>
              </a:extLst>
            </p:cNvPr>
            <p:cNvSpPr/>
            <p:nvPr/>
          </p:nvSpPr>
          <p:spPr>
            <a:xfrm>
              <a:off x="1952075" y="1965350"/>
              <a:ext cx="178475" cy="152450"/>
            </a:xfrm>
            <a:custGeom>
              <a:avLst/>
              <a:gdLst/>
              <a:ahLst/>
              <a:cxnLst/>
              <a:rect l="l" t="t" r="r" b="b"/>
              <a:pathLst>
                <a:path w="7139" h="6098" extrusionOk="0">
                  <a:moveTo>
                    <a:pt x="2129" y="1"/>
                  </a:moveTo>
                  <a:cubicBezTo>
                    <a:pt x="1775" y="1"/>
                    <a:pt x="1444" y="87"/>
                    <a:pt x="1148" y="260"/>
                  </a:cubicBezTo>
                  <a:cubicBezTo>
                    <a:pt x="593" y="575"/>
                    <a:pt x="202" y="1177"/>
                    <a:pt x="1" y="1970"/>
                  </a:cubicBezTo>
                  <a:lnTo>
                    <a:pt x="221" y="2094"/>
                  </a:lnTo>
                  <a:cubicBezTo>
                    <a:pt x="393" y="1339"/>
                    <a:pt x="756" y="766"/>
                    <a:pt x="1272" y="470"/>
                  </a:cubicBezTo>
                  <a:cubicBezTo>
                    <a:pt x="1530" y="317"/>
                    <a:pt x="1816" y="250"/>
                    <a:pt x="2132" y="250"/>
                  </a:cubicBezTo>
                  <a:cubicBezTo>
                    <a:pt x="2562" y="250"/>
                    <a:pt x="3020" y="384"/>
                    <a:pt x="3498" y="661"/>
                  </a:cubicBezTo>
                  <a:cubicBezTo>
                    <a:pt x="5084" y="1578"/>
                    <a:pt x="6422" y="3757"/>
                    <a:pt x="6871" y="5935"/>
                  </a:cubicBezTo>
                  <a:lnTo>
                    <a:pt x="7139" y="6098"/>
                  </a:lnTo>
                  <a:cubicBezTo>
                    <a:pt x="6728" y="3776"/>
                    <a:pt x="5304" y="1425"/>
                    <a:pt x="3622" y="451"/>
                  </a:cubicBezTo>
                  <a:cubicBezTo>
                    <a:pt x="3105" y="151"/>
                    <a:pt x="2598" y="1"/>
                    <a:pt x="2129" y="1"/>
                  </a:cubicBezTo>
                  <a:close/>
                </a:path>
              </a:pathLst>
            </a:custGeom>
            <a:solidFill>
              <a:srgbClr val="1E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8009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7"/>
          <p:cNvSpPr txBox="1">
            <a:spLocks noGrp="1"/>
          </p:cNvSpPr>
          <p:nvPr>
            <p:ph type="title"/>
          </p:nvPr>
        </p:nvSpPr>
        <p:spPr>
          <a:xfrm>
            <a:off x="1729102" y="147512"/>
            <a:ext cx="5453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CONTENTS </a:t>
            </a:r>
            <a:endParaRPr sz="2800"/>
          </a:p>
        </p:txBody>
      </p:sp>
      <p:graphicFrame>
        <p:nvGraphicFramePr>
          <p:cNvPr id="926" name="Google Shape;926;p37"/>
          <p:cNvGraphicFramePr/>
          <p:nvPr>
            <p:extLst>
              <p:ext uri="{D42A27DB-BD31-4B8C-83A1-F6EECF244321}">
                <p14:modId xmlns:p14="http://schemas.microsoft.com/office/powerpoint/2010/main" val="4053026930"/>
              </p:ext>
            </p:extLst>
          </p:nvPr>
        </p:nvGraphicFramePr>
        <p:xfrm>
          <a:off x="2245925" y="809222"/>
          <a:ext cx="4652150" cy="3614066"/>
        </p:xfrm>
        <a:graphic>
          <a:graphicData uri="http://schemas.openxmlformats.org/drawingml/2006/table">
            <a:tbl>
              <a:tblPr>
                <a:noFill/>
                <a:tableStyleId>{CCA36880-A504-4287-851A-C1738DE6631D}</a:tableStyleId>
              </a:tblPr>
              <a:tblGrid>
                <a:gridCol w="4652150">
                  <a:extLst>
                    <a:ext uri="{9D8B030D-6E8A-4147-A177-3AD203B41FA5}">
                      <a16:colId xmlns:a16="http://schemas.microsoft.com/office/drawing/2014/main" val="20000"/>
                    </a:ext>
                  </a:extLst>
                </a:gridCol>
              </a:tblGrid>
              <a:tr h="295396">
                <a:tc>
                  <a:txBody>
                    <a:bodyPr/>
                    <a:lstStyle/>
                    <a:p>
                      <a:pPr marL="0" lvl="0" indent="0" algn="ctr" rtl="0">
                        <a:spcBef>
                          <a:spcPts val="0"/>
                        </a:spcBef>
                        <a:spcAft>
                          <a:spcPts val="0"/>
                        </a:spcAft>
                        <a:buNone/>
                      </a:pPr>
                      <a:r>
                        <a:rPr lang="en" sz="1100" b="1">
                          <a:solidFill>
                            <a:schemeClr val="dk1"/>
                          </a:solidFill>
                          <a:latin typeface="DM Sans"/>
                          <a:ea typeface="DM Sans"/>
                          <a:cs typeface="DM Sans"/>
                          <a:sym typeface="DM Sans"/>
                        </a:rPr>
                        <a:t>Overview </a:t>
                      </a:r>
                      <a:endParaRPr sz="1100" b="1">
                        <a:solidFill>
                          <a:schemeClr val="dk1"/>
                        </a:solidFill>
                        <a:latin typeface="DM Sans"/>
                        <a:ea typeface="DM Sans"/>
                        <a:cs typeface="DM Sans"/>
                        <a:sym typeface="DM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331867">
                <a:tc>
                  <a:txBody>
                    <a:bodyPr/>
                    <a:lstStyle/>
                    <a:p>
                      <a:pPr marL="0" lvl="0" indent="0" algn="ctr" rtl="0">
                        <a:spcBef>
                          <a:spcPts val="0"/>
                        </a:spcBef>
                        <a:spcAft>
                          <a:spcPts val="0"/>
                        </a:spcAft>
                        <a:buClr>
                          <a:srgbClr val="FFFFFF"/>
                        </a:buClr>
                        <a:buSzPts val="1100"/>
                        <a:buFont typeface="Arial"/>
                        <a:buNone/>
                      </a:pPr>
                      <a:r>
                        <a:rPr lang="en" sz="1100" b="1">
                          <a:solidFill>
                            <a:schemeClr val="dk1"/>
                          </a:solidFill>
                          <a:latin typeface="DM Sans"/>
                          <a:ea typeface="DM Sans"/>
                          <a:cs typeface="DM Sans"/>
                          <a:sym typeface="DM Sans"/>
                        </a:rPr>
                        <a:t>Introduction – Problem Statement and Importance</a:t>
                      </a:r>
                      <a:endParaRPr sz="1100" b="1">
                        <a:solidFill>
                          <a:schemeClr val="dk1"/>
                        </a:solidFill>
                        <a:latin typeface="DM Sans"/>
                        <a:ea typeface="DM Sans"/>
                        <a:cs typeface="DM Sans"/>
                        <a:sym typeface="DM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31867">
                <a:tc>
                  <a:txBody>
                    <a:bodyPr/>
                    <a:lstStyle/>
                    <a:p>
                      <a:pPr marL="0" lvl="0" indent="0" algn="ctr" rtl="0">
                        <a:spcBef>
                          <a:spcPts val="0"/>
                        </a:spcBef>
                        <a:spcAft>
                          <a:spcPts val="0"/>
                        </a:spcAft>
                        <a:buNone/>
                      </a:pPr>
                      <a:r>
                        <a:rPr lang="en-US" sz="1100" b="1">
                          <a:solidFill>
                            <a:schemeClr val="dk1"/>
                          </a:solidFill>
                          <a:latin typeface="DM Sans"/>
                          <a:ea typeface="DM Sans"/>
                          <a:cs typeface="DM Sans"/>
                          <a:sym typeface="DM Sans"/>
                        </a:rPr>
                        <a:t>Data Generation and Collection</a:t>
                      </a:r>
                      <a:endParaRPr sz="1100" b="1">
                        <a:solidFill>
                          <a:schemeClr val="dk1"/>
                        </a:solidFill>
                        <a:latin typeface="DM Sans"/>
                        <a:ea typeface="DM Sans"/>
                        <a:cs typeface="DM Sans"/>
                        <a:sym typeface="DM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31867">
                <a:tc>
                  <a:txBody>
                    <a:bodyPr/>
                    <a:lstStyle/>
                    <a:p>
                      <a:pPr marL="0" lvl="0" indent="0" algn="ctr" rtl="0">
                        <a:spcBef>
                          <a:spcPts val="0"/>
                        </a:spcBef>
                        <a:spcAft>
                          <a:spcPts val="0"/>
                        </a:spcAft>
                        <a:buNone/>
                      </a:pPr>
                      <a:r>
                        <a:rPr lang="en" sz="1100" b="1">
                          <a:solidFill>
                            <a:schemeClr val="dk1"/>
                          </a:solidFill>
                          <a:latin typeface="DM Sans"/>
                          <a:ea typeface="DM Sans"/>
                          <a:cs typeface="DM Sans"/>
                          <a:sym typeface="DM Sans"/>
                        </a:rPr>
                        <a:t>Project Initialization and Infrastructure Setup</a:t>
                      </a:r>
                      <a:endParaRPr sz="1100" b="1">
                        <a:solidFill>
                          <a:schemeClr val="dk1"/>
                        </a:solidFill>
                        <a:latin typeface="DM Sans"/>
                        <a:ea typeface="DM Sans"/>
                        <a:cs typeface="DM Sans"/>
                        <a:sym typeface="DM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31867">
                <a:tc>
                  <a:txBody>
                    <a:bodyPr/>
                    <a:lstStyle/>
                    <a:p>
                      <a:pPr marL="0" lvl="0" indent="0" algn="ctr" rtl="0">
                        <a:spcBef>
                          <a:spcPts val="0"/>
                        </a:spcBef>
                        <a:spcAft>
                          <a:spcPts val="0"/>
                        </a:spcAft>
                        <a:buNone/>
                      </a:pPr>
                      <a:r>
                        <a:rPr lang="en" sz="1100" b="1">
                          <a:solidFill>
                            <a:schemeClr val="dk1"/>
                          </a:solidFill>
                          <a:latin typeface="DM Sans"/>
                          <a:ea typeface="DM Sans"/>
                          <a:cs typeface="DM Sans"/>
                          <a:sym typeface="DM Sans"/>
                        </a:rPr>
                        <a:t>Data Processing with Open Refine</a:t>
                      </a:r>
                      <a:endParaRPr sz="1100" b="1">
                        <a:solidFill>
                          <a:schemeClr val="dk1"/>
                        </a:solidFill>
                        <a:latin typeface="DM Sans"/>
                        <a:ea typeface="DM Sans"/>
                        <a:cs typeface="DM Sans"/>
                        <a:sym typeface="DM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31867">
                <a:tc>
                  <a:txBody>
                    <a:bodyPr/>
                    <a:lstStyle/>
                    <a:p>
                      <a:pPr marL="0" lvl="0" indent="0" algn="ctr" rtl="0">
                        <a:spcBef>
                          <a:spcPts val="0"/>
                        </a:spcBef>
                        <a:spcAft>
                          <a:spcPts val="0"/>
                        </a:spcAft>
                        <a:buNone/>
                      </a:pPr>
                      <a:r>
                        <a:rPr lang="en" sz="1100" b="1">
                          <a:solidFill>
                            <a:schemeClr val="dk1"/>
                          </a:solidFill>
                          <a:latin typeface="DM Sans"/>
                          <a:ea typeface="DM Sans"/>
                          <a:cs typeface="DM Sans"/>
                          <a:sym typeface="DM Sans"/>
                        </a:rPr>
                        <a:t>Data Storage with GCP</a:t>
                      </a:r>
                      <a:endParaRPr sz="1100" b="1">
                        <a:solidFill>
                          <a:schemeClr val="dk1"/>
                        </a:solidFill>
                        <a:latin typeface="DM Sans"/>
                        <a:ea typeface="DM Sans"/>
                        <a:cs typeface="DM Sans"/>
                        <a:sym typeface="DM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331867">
                <a:tc>
                  <a:txBody>
                    <a:bodyPr/>
                    <a:lstStyle/>
                    <a:p>
                      <a:pPr marL="0" lvl="0" indent="0" algn="ctr" rtl="0">
                        <a:spcBef>
                          <a:spcPts val="0"/>
                        </a:spcBef>
                        <a:spcAft>
                          <a:spcPts val="0"/>
                        </a:spcAft>
                        <a:buNone/>
                      </a:pPr>
                      <a:r>
                        <a:rPr lang="en" sz="1100" b="1">
                          <a:solidFill>
                            <a:schemeClr val="dk1"/>
                          </a:solidFill>
                          <a:latin typeface="DM Sans"/>
                          <a:ea typeface="DM Sans"/>
                          <a:cs typeface="DM Sans"/>
                          <a:sym typeface="DM Sans"/>
                        </a:rPr>
                        <a:t>Data Management</a:t>
                      </a:r>
                      <a:endParaRPr sz="1100" b="1">
                        <a:solidFill>
                          <a:schemeClr val="dk1"/>
                        </a:solidFill>
                        <a:latin typeface="DM Sans"/>
                        <a:ea typeface="DM Sans"/>
                        <a:cs typeface="DM Sans"/>
                        <a:sym typeface="DM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331867">
                <a:tc>
                  <a:txBody>
                    <a:bodyPr/>
                    <a:lstStyle/>
                    <a:p>
                      <a:pPr marL="0" lvl="0" indent="0" algn="ctr" rtl="0">
                        <a:spcBef>
                          <a:spcPts val="0"/>
                        </a:spcBef>
                        <a:spcAft>
                          <a:spcPts val="0"/>
                        </a:spcAft>
                        <a:buNone/>
                      </a:pPr>
                      <a:r>
                        <a:rPr lang="en" sz="1100" b="1">
                          <a:solidFill>
                            <a:schemeClr val="dk1"/>
                          </a:solidFill>
                          <a:latin typeface="DM Sans"/>
                          <a:ea typeface="DM Sans"/>
                          <a:cs typeface="DM Sans"/>
                          <a:sym typeface="DM Sans"/>
                        </a:rPr>
                        <a:t>Advanced Analysis using Hive and Spark</a:t>
                      </a:r>
                      <a:endParaRPr sz="1100" b="1">
                        <a:solidFill>
                          <a:schemeClr val="dk1"/>
                        </a:solidFill>
                        <a:latin typeface="DM Sans"/>
                        <a:ea typeface="DM Sans"/>
                        <a:cs typeface="DM Sans"/>
                        <a:sym typeface="DM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r h="331867">
                <a:tc>
                  <a:txBody>
                    <a:bodyPr/>
                    <a:lstStyle/>
                    <a:p>
                      <a:pPr marL="0" lvl="0" indent="0" algn="ctr" rtl="0">
                        <a:spcBef>
                          <a:spcPts val="0"/>
                        </a:spcBef>
                        <a:spcAft>
                          <a:spcPts val="0"/>
                        </a:spcAft>
                        <a:buNone/>
                      </a:pPr>
                      <a:r>
                        <a:rPr lang="en" sz="1100" b="1">
                          <a:solidFill>
                            <a:schemeClr val="dk1"/>
                          </a:solidFill>
                          <a:latin typeface="DM Sans"/>
                          <a:ea typeface="DM Sans"/>
                          <a:cs typeface="DM Sans"/>
                          <a:sym typeface="DM Sans"/>
                        </a:rPr>
                        <a:t>Key Findings and Recommendations</a:t>
                      </a:r>
                      <a:endParaRPr sz="1100" b="1">
                        <a:solidFill>
                          <a:schemeClr val="dk1"/>
                        </a:solidFill>
                        <a:latin typeface="DM Sans"/>
                        <a:ea typeface="DM Sans"/>
                        <a:cs typeface="DM Sans"/>
                        <a:sym typeface="DM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8"/>
                  </a:ext>
                </a:extLst>
              </a:tr>
              <a:tr h="331867">
                <a:tc>
                  <a:txBody>
                    <a:bodyPr/>
                    <a:lstStyle/>
                    <a:p>
                      <a:pPr marL="0" lvl="0" indent="0" algn="ctr" rtl="0">
                        <a:spcBef>
                          <a:spcPts val="0"/>
                        </a:spcBef>
                        <a:spcAft>
                          <a:spcPts val="0"/>
                        </a:spcAft>
                        <a:buNone/>
                      </a:pPr>
                      <a:r>
                        <a:rPr lang="en" sz="1100" b="1">
                          <a:solidFill>
                            <a:schemeClr val="dk1"/>
                          </a:solidFill>
                          <a:latin typeface="DM Sans"/>
                          <a:ea typeface="DM Sans"/>
                          <a:cs typeface="DM Sans"/>
                          <a:sym typeface="DM Sans"/>
                        </a:rPr>
                        <a:t>Conclusion</a:t>
                      </a:r>
                      <a:endParaRPr sz="1100" b="1">
                        <a:solidFill>
                          <a:schemeClr val="dk1"/>
                        </a:solidFill>
                        <a:latin typeface="DM Sans"/>
                        <a:ea typeface="DM Sans"/>
                        <a:cs typeface="DM Sans"/>
                        <a:sym typeface="DM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9"/>
                  </a:ext>
                </a:extLst>
              </a:tr>
              <a:tr h="331867">
                <a:tc>
                  <a:txBody>
                    <a:bodyPr/>
                    <a:lstStyle/>
                    <a:p>
                      <a:pPr marL="0" lvl="0" indent="0" algn="ctr" rtl="0">
                        <a:spcBef>
                          <a:spcPts val="0"/>
                        </a:spcBef>
                        <a:spcAft>
                          <a:spcPts val="0"/>
                        </a:spcAft>
                        <a:buNone/>
                      </a:pPr>
                      <a:r>
                        <a:rPr lang="en-US" sz="1100" b="1">
                          <a:solidFill>
                            <a:schemeClr val="dk1"/>
                          </a:solidFill>
                          <a:latin typeface="DM Sans"/>
                          <a:ea typeface="DM Sans"/>
                          <a:cs typeface="DM Sans"/>
                          <a:sym typeface="DM Sans"/>
                        </a:rPr>
                        <a:t>References</a:t>
                      </a:r>
                      <a:endParaRPr sz="1100" b="1">
                        <a:solidFill>
                          <a:schemeClr val="dk1"/>
                        </a:solidFill>
                        <a:latin typeface="DM Sans"/>
                        <a:ea typeface="DM Sans"/>
                        <a:cs typeface="DM Sans"/>
                        <a:sym typeface="DM Sans"/>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335386059"/>
                  </a:ext>
                </a:extLst>
              </a:tr>
            </a:tbl>
          </a:graphicData>
        </a:graphic>
      </p:graphicFrame>
      <p:cxnSp>
        <p:nvCxnSpPr>
          <p:cNvPr id="927" name="Google Shape;927;p37"/>
          <p:cNvCxnSpPr/>
          <p:nvPr/>
        </p:nvCxnSpPr>
        <p:spPr>
          <a:xfrm>
            <a:off x="8550725" y="140275"/>
            <a:ext cx="5700" cy="672300"/>
          </a:xfrm>
          <a:prstGeom prst="straightConnector1">
            <a:avLst/>
          </a:prstGeom>
          <a:noFill/>
          <a:ln w="9525" cap="flat" cmpd="sng">
            <a:solidFill>
              <a:schemeClr val="accent3"/>
            </a:solidFill>
            <a:prstDash val="solid"/>
            <a:round/>
            <a:headEnd type="none" w="med" len="med"/>
            <a:tailEnd type="oval" w="med" len="med"/>
          </a:ln>
        </p:spPr>
      </p:cxnSp>
      <p:cxnSp>
        <p:nvCxnSpPr>
          <p:cNvPr id="928" name="Google Shape;928;p37"/>
          <p:cNvCxnSpPr/>
          <p:nvPr/>
        </p:nvCxnSpPr>
        <p:spPr>
          <a:xfrm>
            <a:off x="8445525" y="140275"/>
            <a:ext cx="0" cy="1063800"/>
          </a:xfrm>
          <a:prstGeom prst="straightConnector1">
            <a:avLst/>
          </a:prstGeom>
          <a:noFill/>
          <a:ln w="9525" cap="flat" cmpd="sng">
            <a:solidFill>
              <a:schemeClr val="accent3"/>
            </a:solidFill>
            <a:prstDash val="solid"/>
            <a:round/>
            <a:headEnd type="none" w="med" len="med"/>
            <a:tailEnd type="oval" w="med" len="med"/>
          </a:ln>
        </p:spPr>
      </p:cxnSp>
      <p:cxnSp>
        <p:nvCxnSpPr>
          <p:cNvPr id="929" name="Google Shape;929;p37"/>
          <p:cNvCxnSpPr/>
          <p:nvPr/>
        </p:nvCxnSpPr>
        <p:spPr>
          <a:xfrm>
            <a:off x="123825" y="4091425"/>
            <a:ext cx="1174800" cy="0"/>
          </a:xfrm>
          <a:prstGeom prst="straightConnector1">
            <a:avLst/>
          </a:prstGeom>
          <a:noFill/>
          <a:ln w="9525" cap="flat" cmpd="sng">
            <a:solidFill>
              <a:schemeClr val="accent3"/>
            </a:solidFill>
            <a:prstDash val="solid"/>
            <a:round/>
            <a:headEnd type="none" w="med" len="med"/>
            <a:tailEnd type="oval" w="med" len="med"/>
          </a:ln>
        </p:spPr>
      </p:cxnSp>
      <p:cxnSp>
        <p:nvCxnSpPr>
          <p:cNvPr id="930" name="Google Shape;930;p37"/>
          <p:cNvCxnSpPr/>
          <p:nvPr/>
        </p:nvCxnSpPr>
        <p:spPr>
          <a:xfrm>
            <a:off x="123825" y="4215975"/>
            <a:ext cx="717600" cy="0"/>
          </a:xfrm>
          <a:prstGeom prst="straightConnector1">
            <a:avLst/>
          </a:prstGeom>
          <a:noFill/>
          <a:ln w="9525" cap="flat" cmpd="sng">
            <a:solidFill>
              <a:schemeClr val="accent3"/>
            </a:solidFill>
            <a:prstDash val="solid"/>
            <a:round/>
            <a:headEnd type="none" w="med" len="med"/>
            <a:tailEnd type="oval" w="med" len="med"/>
          </a:ln>
        </p:spPr>
      </p:cxnSp>
      <p:grpSp>
        <p:nvGrpSpPr>
          <p:cNvPr id="931" name="Google Shape;931;p37"/>
          <p:cNvGrpSpPr/>
          <p:nvPr/>
        </p:nvGrpSpPr>
        <p:grpSpPr>
          <a:xfrm flipH="1">
            <a:off x="277452" y="261221"/>
            <a:ext cx="717597" cy="557552"/>
            <a:chOff x="1952075" y="1771825"/>
            <a:chExt cx="533450" cy="414475"/>
          </a:xfrm>
        </p:grpSpPr>
        <p:sp>
          <p:nvSpPr>
            <p:cNvPr id="932" name="Google Shape;932;p37"/>
            <p:cNvSpPr/>
            <p:nvPr/>
          </p:nvSpPr>
          <p:spPr>
            <a:xfrm>
              <a:off x="2366075" y="1775950"/>
              <a:ext cx="101075" cy="181100"/>
            </a:xfrm>
            <a:custGeom>
              <a:avLst/>
              <a:gdLst/>
              <a:ahLst/>
              <a:cxnLst/>
              <a:rect l="l" t="t" r="r" b="b"/>
              <a:pathLst>
                <a:path w="4043" h="7244" extrusionOk="0">
                  <a:moveTo>
                    <a:pt x="669" y="0"/>
                  </a:moveTo>
                  <a:lnTo>
                    <a:pt x="0" y="440"/>
                  </a:lnTo>
                  <a:lnTo>
                    <a:pt x="3411" y="7243"/>
                  </a:lnTo>
                  <a:lnTo>
                    <a:pt x="4042" y="6823"/>
                  </a:lnTo>
                  <a:lnTo>
                    <a:pt x="669"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7"/>
            <p:cNvSpPr/>
            <p:nvPr/>
          </p:nvSpPr>
          <p:spPr>
            <a:xfrm>
              <a:off x="2361050" y="1771825"/>
              <a:ext cx="124475" cy="180975"/>
            </a:xfrm>
            <a:custGeom>
              <a:avLst/>
              <a:gdLst/>
              <a:ahLst/>
              <a:cxnLst/>
              <a:rect l="l" t="t" r="r" b="b"/>
              <a:pathLst>
                <a:path w="4979" h="7239" extrusionOk="0">
                  <a:moveTo>
                    <a:pt x="1497" y="1"/>
                  </a:moveTo>
                  <a:cubicBezTo>
                    <a:pt x="615" y="1"/>
                    <a:pt x="1" y="816"/>
                    <a:pt x="1" y="2182"/>
                  </a:cubicBezTo>
                  <a:cubicBezTo>
                    <a:pt x="1" y="4016"/>
                    <a:pt x="1109" y="6147"/>
                    <a:pt x="2485" y="6940"/>
                  </a:cubicBezTo>
                  <a:cubicBezTo>
                    <a:pt x="2836" y="7143"/>
                    <a:pt x="3171" y="7239"/>
                    <a:pt x="3475" y="7239"/>
                  </a:cubicBezTo>
                  <a:cubicBezTo>
                    <a:pt x="4359" y="7239"/>
                    <a:pt x="4979" y="6424"/>
                    <a:pt x="4979" y="5058"/>
                  </a:cubicBezTo>
                  <a:cubicBezTo>
                    <a:pt x="4979" y="3223"/>
                    <a:pt x="3861" y="1092"/>
                    <a:pt x="2485" y="299"/>
                  </a:cubicBezTo>
                  <a:cubicBezTo>
                    <a:pt x="2133" y="97"/>
                    <a:pt x="1799" y="1"/>
                    <a:pt x="1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7"/>
            <p:cNvSpPr/>
            <p:nvPr/>
          </p:nvSpPr>
          <p:spPr>
            <a:xfrm>
              <a:off x="2345525" y="1782225"/>
              <a:ext cx="124475" cy="180850"/>
            </a:xfrm>
            <a:custGeom>
              <a:avLst/>
              <a:gdLst/>
              <a:ahLst/>
              <a:cxnLst/>
              <a:rect l="l" t="t" r="r" b="b"/>
              <a:pathLst>
                <a:path w="4979" h="7234" extrusionOk="0">
                  <a:moveTo>
                    <a:pt x="1495" y="1"/>
                  </a:moveTo>
                  <a:cubicBezTo>
                    <a:pt x="614" y="1"/>
                    <a:pt x="0" y="821"/>
                    <a:pt x="0" y="2186"/>
                  </a:cubicBezTo>
                  <a:cubicBezTo>
                    <a:pt x="0" y="4011"/>
                    <a:pt x="1109" y="6142"/>
                    <a:pt x="2485" y="6935"/>
                  </a:cubicBezTo>
                  <a:cubicBezTo>
                    <a:pt x="2836" y="7137"/>
                    <a:pt x="3171" y="7233"/>
                    <a:pt x="3475" y="7233"/>
                  </a:cubicBezTo>
                  <a:cubicBezTo>
                    <a:pt x="4359" y="7233"/>
                    <a:pt x="4979" y="6418"/>
                    <a:pt x="4979" y="5052"/>
                  </a:cubicBezTo>
                  <a:cubicBezTo>
                    <a:pt x="4979" y="3227"/>
                    <a:pt x="3861" y="1097"/>
                    <a:pt x="2485" y="304"/>
                  </a:cubicBezTo>
                  <a:cubicBezTo>
                    <a:pt x="2133" y="98"/>
                    <a:pt x="1798" y="1"/>
                    <a:pt x="14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7"/>
            <p:cNvSpPr/>
            <p:nvPr/>
          </p:nvSpPr>
          <p:spPr>
            <a:xfrm>
              <a:off x="2293450" y="1839000"/>
              <a:ext cx="124950" cy="127600"/>
            </a:xfrm>
            <a:custGeom>
              <a:avLst/>
              <a:gdLst/>
              <a:ahLst/>
              <a:cxnLst/>
              <a:rect l="l" t="t" r="r" b="b"/>
              <a:pathLst>
                <a:path w="4998" h="5104" extrusionOk="0">
                  <a:moveTo>
                    <a:pt x="3545" y="1"/>
                  </a:moveTo>
                  <a:lnTo>
                    <a:pt x="0" y="2046"/>
                  </a:lnTo>
                  <a:lnTo>
                    <a:pt x="1510" y="5103"/>
                  </a:lnTo>
                  <a:lnTo>
                    <a:pt x="4998" y="3097"/>
                  </a:lnTo>
                  <a:lnTo>
                    <a:pt x="3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7"/>
            <p:cNvSpPr/>
            <p:nvPr/>
          </p:nvSpPr>
          <p:spPr>
            <a:xfrm>
              <a:off x="2372050" y="1837350"/>
              <a:ext cx="55675" cy="81075"/>
            </a:xfrm>
            <a:custGeom>
              <a:avLst/>
              <a:gdLst/>
              <a:ahLst/>
              <a:cxnLst/>
              <a:rect l="l" t="t" r="r" b="b"/>
              <a:pathLst>
                <a:path w="2227" h="3243" extrusionOk="0">
                  <a:moveTo>
                    <a:pt x="672" y="0"/>
                  </a:moveTo>
                  <a:cubicBezTo>
                    <a:pt x="275" y="0"/>
                    <a:pt x="0" y="363"/>
                    <a:pt x="0" y="975"/>
                  </a:cubicBezTo>
                  <a:cubicBezTo>
                    <a:pt x="0" y="1796"/>
                    <a:pt x="497" y="2752"/>
                    <a:pt x="1118" y="3105"/>
                  </a:cubicBezTo>
                  <a:cubicBezTo>
                    <a:pt x="1275" y="3199"/>
                    <a:pt x="1425" y="3243"/>
                    <a:pt x="1561" y="3243"/>
                  </a:cubicBezTo>
                  <a:cubicBezTo>
                    <a:pt x="1952" y="3243"/>
                    <a:pt x="2227" y="2875"/>
                    <a:pt x="2227" y="2265"/>
                  </a:cubicBezTo>
                  <a:cubicBezTo>
                    <a:pt x="2227" y="1443"/>
                    <a:pt x="1730" y="487"/>
                    <a:pt x="1118" y="134"/>
                  </a:cubicBezTo>
                  <a:cubicBezTo>
                    <a:pt x="959" y="43"/>
                    <a:pt x="808" y="0"/>
                    <a:pt x="6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7"/>
            <p:cNvSpPr/>
            <p:nvPr/>
          </p:nvSpPr>
          <p:spPr>
            <a:xfrm>
              <a:off x="2395200" y="1798050"/>
              <a:ext cx="17225" cy="25125"/>
            </a:xfrm>
            <a:custGeom>
              <a:avLst/>
              <a:gdLst/>
              <a:ahLst/>
              <a:cxnLst/>
              <a:rect l="l" t="t" r="r" b="b"/>
              <a:pathLst>
                <a:path w="689" h="1005" extrusionOk="0">
                  <a:moveTo>
                    <a:pt x="208" y="0"/>
                  </a:moveTo>
                  <a:cubicBezTo>
                    <a:pt x="86" y="0"/>
                    <a:pt x="1" y="116"/>
                    <a:pt x="1" y="301"/>
                  </a:cubicBezTo>
                  <a:cubicBezTo>
                    <a:pt x="1" y="559"/>
                    <a:pt x="154" y="855"/>
                    <a:pt x="345" y="961"/>
                  </a:cubicBezTo>
                  <a:cubicBezTo>
                    <a:pt x="395" y="991"/>
                    <a:pt x="443" y="1005"/>
                    <a:pt x="486" y="1005"/>
                  </a:cubicBezTo>
                  <a:cubicBezTo>
                    <a:pt x="606" y="1005"/>
                    <a:pt x="689" y="893"/>
                    <a:pt x="689" y="703"/>
                  </a:cubicBezTo>
                  <a:cubicBezTo>
                    <a:pt x="689" y="445"/>
                    <a:pt x="536" y="148"/>
                    <a:pt x="345" y="43"/>
                  </a:cubicBezTo>
                  <a:cubicBezTo>
                    <a:pt x="296" y="14"/>
                    <a:pt x="250"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7"/>
            <p:cNvSpPr/>
            <p:nvPr/>
          </p:nvSpPr>
          <p:spPr>
            <a:xfrm>
              <a:off x="2432250" y="1921875"/>
              <a:ext cx="17225" cy="25250"/>
            </a:xfrm>
            <a:custGeom>
              <a:avLst/>
              <a:gdLst/>
              <a:ahLst/>
              <a:cxnLst/>
              <a:rect l="l" t="t" r="r" b="b"/>
              <a:pathLst>
                <a:path w="689" h="1010" extrusionOk="0">
                  <a:moveTo>
                    <a:pt x="210" y="1"/>
                  </a:moveTo>
                  <a:cubicBezTo>
                    <a:pt x="86" y="1"/>
                    <a:pt x="0" y="114"/>
                    <a:pt x="0" y="307"/>
                  </a:cubicBezTo>
                  <a:cubicBezTo>
                    <a:pt x="0" y="556"/>
                    <a:pt x="153" y="852"/>
                    <a:pt x="344" y="967"/>
                  </a:cubicBezTo>
                  <a:cubicBezTo>
                    <a:pt x="393" y="996"/>
                    <a:pt x="439" y="1010"/>
                    <a:pt x="481" y="1010"/>
                  </a:cubicBezTo>
                  <a:cubicBezTo>
                    <a:pt x="603" y="1010"/>
                    <a:pt x="688" y="894"/>
                    <a:pt x="688" y="709"/>
                  </a:cubicBezTo>
                  <a:cubicBezTo>
                    <a:pt x="688" y="451"/>
                    <a:pt x="535" y="154"/>
                    <a:pt x="344" y="40"/>
                  </a:cubicBezTo>
                  <a:cubicBezTo>
                    <a:pt x="296" y="14"/>
                    <a:pt x="251"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7"/>
            <p:cNvSpPr/>
            <p:nvPr/>
          </p:nvSpPr>
          <p:spPr>
            <a:xfrm>
              <a:off x="1956375" y="1967175"/>
              <a:ext cx="58575" cy="50775"/>
            </a:xfrm>
            <a:custGeom>
              <a:avLst/>
              <a:gdLst/>
              <a:ahLst/>
              <a:cxnLst/>
              <a:rect l="l" t="t" r="r" b="b"/>
              <a:pathLst>
                <a:path w="2343" h="2031" extrusionOk="0">
                  <a:moveTo>
                    <a:pt x="1952" y="1"/>
                  </a:moveTo>
                  <a:cubicBezTo>
                    <a:pt x="1651" y="1"/>
                    <a:pt x="1213" y="84"/>
                    <a:pt x="775" y="464"/>
                  </a:cubicBezTo>
                  <a:cubicBezTo>
                    <a:pt x="1" y="1133"/>
                    <a:pt x="49" y="2031"/>
                    <a:pt x="49" y="2031"/>
                  </a:cubicBezTo>
                  <a:lnTo>
                    <a:pt x="1587" y="1142"/>
                  </a:lnTo>
                  <a:lnTo>
                    <a:pt x="2342" y="53"/>
                  </a:lnTo>
                  <a:cubicBezTo>
                    <a:pt x="2342" y="53"/>
                    <a:pt x="2190" y="1"/>
                    <a:pt x="1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7"/>
            <p:cNvSpPr/>
            <p:nvPr/>
          </p:nvSpPr>
          <p:spPr>
            <a:xfrm>
              <a:off x="2003925" y="1836625"/>
              <a:ext cx="335175" cy="342575"/>
            </a:xfrm>
            <a:custGeom>
              <a:avLst/>
              <a:gdLst/>
              <a:ahLst/>
              <a:cxnLst/>
              <a:rect l="l" t="t" r="r" b="b"/>
              <a:pathLst>
                <a:path w="13407" h="13703" extrusionOk="0">
                  <a:moveTo>
                    <a:pt x="9527" y="0"/>
                  </a:moveTo>
                  <a:lnTo>
                    <a:pt x="0" y="5495"/>
                  </a:lnTo>
                  <a:lnTo>
                    <a:pt x="4052" y="13703"/>
                  </a:lnTo>
                  <a:lnTo>
                    <a:pt x="13407" y="8304"/>
                  </a:lnTo>
                  <a:lnTo>
                    <a:pt x="9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1978125" y="1969050"/>
              <a:ext cx="149575" cy="217250"/>
            </a:xfrm>
            <a:custGeom>
              <a:avLst/>
              <a:gdLst/>
              <a:ahLst/>
              <a:cxnLst/>
              <a:rect l="l" t="t" r="r" b="b"/>
              <a:pathLst>
                <a:path w="5983" h="8690" extrusionOk="0">
                  <a:moveTo>
                    <a:pt x="1806" y="0"/>
                  </a:moveTo>
                  <a:cubicBezTo>
                    <a:pt x="747" y="0"/>
                    <a:pt x="1" y="979"/>
                    <a:pt x="1" y="2615"/>
                  </a:cubicBezTo>
                  <a:cubicBezTo>
                    <a:pt x="1" y="4822"/>
                    <a:pt x="1348" y="7374"/>
                    <a:pt x="2991" y="8329"/>
                  </a:cubicBezTo>
                  <a:cubicBezTo>
                    <a:pt x="3414" y="8573"/>
                    <a:pt x="3816" y="8689"/>
                    <a:pt x="4181" y="8689"/>
                  </a:cubicBezTo>
                  <a:cubicBezTo>
                    <a:pt x="5241" y="8689"/>
                    <a:pt x="5982" y="7710"/>
                    <a:pt x="5982" y="6074"/>
                  </a:cubicBezTo>
                  <a:cubicBezTo>
                    <a:pt x="5982" y="3867"/>
                    <a:pt x="4644" y="1306"/>
                    <a:pt x="2991" y="360"/>
                  </a:cubicBezTo>
                  <a:cubicBezTo>
                    <a:pt x="2571" y="116"/>
                    <a:pt x="2170" y="0"/>
                    <a:pt x="1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7"/>
            <p:cNvSpPr/>
            <p:nvPr/>
          </p:nvSpPr>
          <p:spPr>
            <a:xfrm>
              <a:off x="1995325" y="2001550"/>
              <a:ext cx="107050" cy="155725"/>
            </a:xfrm>
            <a:custGeom>
              <a:avLst/>
              <a:gdLst/>
              <a:ahLst/>
              <a:cxnLst/>
              <a:rect l="l" t="t" r="r" b="b"/>
              <a:pathLst>
                <a:path w="4282" h="6229" extrusionOk="0">
                  <a:moveTo>
                    <a:pt x="1294" y="0"/>
                  </a:moveTo>
                  <a:cubicBezTo>
                    <a:pt x="532" y="0"/>
                    <a:pt x="0" y="703"/>
                    <a:pt x="0" y="1879"/>
                  </a:cubicBezTo>
                  <a:cubicBezTo>
                    <a:pt x="0" y="3455"/>
                    <a:pt x="956" y="5290"/>
                    <a:pt x="2141" y="5968"/>
                  </a:cubicBezTo>
                  <a:cubicBezTo>
                    <a:pt x="2445" y="6145"/>
                    <a:pt x="2733" y="6228"/>
                    <a:pt x="2995" y="6228"/>
                  </a:cubicBezTo>
                  <a:cubicBezTo>
                    <a:pt x="3753" y="6228"/>
                    <a:pt x="4281" y="5526"/>
                    <a:pt x="4281" y="4354"/>
                  </a:cubicBezTo>
                  <a:cubicBezTo>
                    <a:pt x="4281" y="2777"/>
                    <a:pt x="3326" y="942"/>
                    <a:pt x="2141" y="254"/>
                  </a:cubicBezTo>
                  <a:cubicBezTo>
                    <a:pt x="1840" y="82"/>
                    <a:pt x="1553"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7"/>
            <p:cNvSpPr/>
            <p:nvPr/>
          </p:nvSpPr>
          <p:spPr>
            <a:xfrm>
              <a:off x="2018500" y="2041425"/>
              <a:ext cx="53300" cy="77475"/>
            </a:xfrm>
            <a:custGeom>
              <a:avLst/>
              <a:gdLst/>
              <a:ahLst/>
              <a:cxnLst/>
              <a:rect l="l" t="t" r="r" b="b"/>
              <a:pathLst>
                <a:path w="2132" h="3099" extrusionOk="0">
                  <a:moveTo>
                    <a:pt x="643" y="1"/>
                  </a:moveTo>
                  <a:cubicBezTo>
                    <a:pt x="264" y="1"/>
                    <a:pt x="0" y="351"/>
                    <a:pt x="0" y="934"/>
                  </a:cubicBezTo>
                  <a:cubicBezTo>
                    <a:pt x="0" y="1717"/>
                    <a:pt x="478" y="2625"/>
                    <a:pt x="1071" y="2969"/>
                  </a:cubicBezTo>
                  <a:cubicBezTo>
                    <a:pt x="1220" y="3057"/>
                    <a:pt x="1363" y="3099"/>
                    <a:pt x="1492" y="3099"/>
                  </a:cubicBezTo>
                  <a:cubicBezTo>
                    <a:pt x="1867" y="3099"/>
                    <a:pt x="2131" y="2749"/>
                    <a:pt x="2131" y="2166"/>
                  </a:cubicBezTo>
                  <a:cubicBezTo>
                    <a:pt x="2131" y="1383"/>
                    <a:pt x="1653" y="465"/>
                    <a:pt x="1071" y="131"/>
                  </a:cubicBezTo>
                  <a:cubicBezTo>
                    <a:pt x="919" y="43"/>
                    <a:pt x="774" y="1"/>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7"/>
            <p:cNvSpPr/>
            <p:nvPr/>
          </p:nvSpPr>
          <p:spPr>
            <a:xfrm>
              <a:off x="2031150" y="2059450"/>
              <a:ext cx="27500" cy="39900"/>
            </a:xfrm>
            <a:custGeom>
              <a:avLst/>
              <a:gdLst/>
              <a:ahLst/>
              <a:cxnLst/>
              <a:rect l="l" t="t" r="r" b="b"/>
              <a:pathLst>
                <a:path w="1100" h="1596" extrusionOk="0">
                  <a:moveTo>
                    <a:pt x="329" y="0"/>
                  </a:moveTo>
                  <a:cubicBezTo>
                    <a:pt x="138" y="0"/>
                    <a:pt x="1" y="182"/>
                    <a:pt x="1" y="480"/>
                  </a:cubicBezTo>
                  <a:cubicBezTo>
                    <a:pt x="1" y="881"/>
                    <a:pt x="249" y="1359"/>
                    <a:pt x="545" y="1531"/>
                  </a:cubicBezTo>
                  <a:cubicBezTo>
                    <a:pt x="623" y="1575"/>
                    <a:pt x="697" y="1596"/>
                    <a:pt x="765" y="1596"/>
                  </a:cubicBezTo>
                  <a:cubicBezTo>
                    <a:pt x="962" y="1596"/>
                    <a:pt x="1100" y="1417"/>
                    <a:pt x="1100" y="1111"/>
                  </a:cubicBezTo>
                  <a:cubicBezTo>
                    <a:pt x="1100" y="709"/>
                    <a:pt x="851" y="241"/>
                    <a:pt x="545" y="69"/>
                  </a:cubicBezTo>
                  <a:cubicBezTo>
                    <a:pt x="469" y="22"/>
                    <a:pt x="396" y="0"/>
                    <a:pt x="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7"/>
            <p:cNvSpPr/>
            <p:nvPr/>
          </p:nvSpPr>
          <p:spPr>
            <a:xfrm>
              <a:off x="2214850" y="1832400"/>
              <a:ext cx="149575" cy="217375"/>
            </a:xfrm>
            <a:custGeom>
              <a:avLst/>
              <a:gdLst/>
              <a:ahLst/>
              <a:cxnLst/>
              <a:rect l="l" t="t" r="r" b="b"/>
              <a:pathLst>
                <a:path w="5983" h="8695" extrusionOk="0">
                  <a:moveTo>
                    <a:pt x="1803" y="1"/>
                  </a:moveTo>
                  <a:cubicBezTo>
                    <a:pt x="742" y="1"/>
                    <a:pt x="1" y="982"/>
                    <a:pt x="1" y="2625"/>
                  </a:cubicBezTo>
                  <a:cubicBezTo>
                    <a:pt x="1" y="4823"/>
                    <a:pt x="1339" y="7384"/>
                    <a:pt x="2992" y="8339"/>
                  </a:cubicBezTo>
                  <a:cubicBezTo>
                    <a:pt x="3413" y="8580"/>
                    <a:pt x="3814" y="8695"/>
                    <a:pt x="4178" y="8695"/>
                  </a:cubicBezTo>
                  <a:cubicBezTo>
                    <a:pt x="5240" y="8695"/>
                    <a:pt x="5982" y="7719"/>
                    <a:pt x="5982" y="6074"/>
                  </a:cubicBezTo>
                  <a:cubicBezTo>
                    <a:pt x="5982" y="3877"/>
                    <a:pt x="4645" y="1316"/>
                    <a:pt x="2992" y="360"/>
                  </a:cubicBezTo>
                  <a:cubicBezTo>
                    <a:pt x="2569" y="116"/>
                    <a:pt x="2167" y="1"/>
                    <a:pt x="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7"/>
            <p:cNvSpPr/>
            <p:nvPr/>
          </p:nvSpPr>
          <p:spPr>
            <a:xfrm>
              <a:off x="1980750" y="1808650"/>
              <a:ext cx="415200" cy="309150"/>
            </a:xfrm>
            <a:custGeom>
              <a:avLst/>
              <a:gdLst/>
              <a:ahLst/>
              <a:cxnLst/>
              <a:rect l="l" t="t" r="r" b="b"/>
              <a:pathLst>
                <a:path w="16608" h="12366" extrusionOk="0">
                  <a:moveTo>
                    <a:pt x="11598" y="1"/>
                  </a:moveTo>
                  <a:cubicBezTo>
                    <a:pt x="11244" y="1"/>
                    <a:pt x="10913" y="87"/>
                    <a:pt x="10617" y="259"/>
                  </a:cubicBezTo>
                  <a:lnTo>
                    <a:pt x="1" y="6528"/>
                  </a:lnTo>
                  <a:cubicBezTo>
                    <a:pt x="1" y="6528"/>
                    <a:pt x="266" y="6372"/>
                    <a:pt x="764" y="6372"/>
                  </a:cubicBezTo>
                  <a:cubicBezTo>
                    <a:pt x="1138" y="6372"/>
                    <a:pt x="1643" y="6459"/>
                    <a:pt x="2265" y="6766"/>
                  </a:cubicBezTo>
                  <a:cubicBezTo>
                    <a:pt x="2504" y="6881"/>
                    <a:pt x="2657" y="7034"/>
                    <a:pt x="2934" y="7225"/>
                  </a:cubicBezTo>
                  <a:cubicBezTo>
                    <a:pt x="4941" y="8630"/>
                    <a:pt x="5992" y="12366"/>
                    <a:pt x="5992" y="12366"/>
                  </a:cubicBezTo>
                  <a:lnTo>
                    <a:pt x="16608" y="6098"/>
                  </a:lnTo>
                  <a:cubicBezTo>
                    <a:pt x="16197" y="3776"/>
                    <a:pt x="14773" y="1425"/>
                    <a:pt x="13091" y="451"/>
                  </a:cubicBezTo>
                  <a:cubicBezTo>
                    <a:pt x="12574" y="151"/>
                    <a:pt x="12067" y="1"/>
                    <a:pt x="11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7"/>
            <p:cNvSpPr/>
            <p:nvPr/>
          </p:nvSpPr>
          <p:spPr>
            <a:xfrm>
              <a:off x="1952075" y="1965350"/>
              <a:ext cx="178475" cy="152450"/>
            </a:xfrm>
            <a:custGeom>
              <a:avLst/>
              <a:gdLst/>
              <a:ahLst/>
              <a:cxnLst/>
              <a:rect l="l" t="t" r="r" b="b"/>
              <a:pathLst>
                <a:path w="7139" h="6098" extrusionOk="0">
                  <a:moveTo>
                    <a:pt x="2129" y="1"/>
                  </a:moveTo>
                  <a:cubicBezTo>
                    <a:pt x="1775" y="1"/>
                    <a:pt x="1444" y="87"/>
                    <a:pt x="1148" y="260"/>
                  </a:cubicBezTo>
                  <a:cubicBezTo>
                    <a:pt x="593" y="575"/>
                    <a:pt x="202" y="1177"/>
                    <a:pt x="1" y="1970"/>
                  </a:cubicBezTo>
                  <a:lnTo>
                    <a:pt x="221" y="2094"/>
                  </a:lnTo>
                  <a:cubicBezTo>
                    <a:pt x="393" y="1339"/>
                    <a:pt x="756" y="766"/>
                    <a:pt x="1272" y="470"/>
                  </a:cubicBezTo>
                  <a:cubicBezTo>
                    <a:pt x="1530" y="317"/>
                    <a:pt x="1816" y="250"/>
                    <a:pt x="2132" y="250"/>
                  </a:cubicBezTo>
                  <a:cubicBezTo>
                    <a:pt x="2562" y="250"/>
                    <a:pt x="3020" y="384"/>
                    <a:pt x="3498" y="661"/>
                  </a:cubicBezTo>
                  <a:cubicBezTo>
                    <a:pt x="5084" y="1578"/>
                    <a:pt x="6422" y="3757"/>
                    <a:pt x="6871" y="5935"/>
                  </a:cubicBezTo>
                  <a:lnTo>
                    <a:pt x="7139" y="6098"/>
                  </a:lnTo>
                  <a:cubicBezTo>
                    <a:pt x="6728" y="3776"/>
                    <a:pt x="5304" y="1425"/>
                    <a:pt x="3622" y="451"/>
                  </a:cubicBezTo>
                  <a:cubicBezTo>
                    <a:pt x="3105" y="151"/>
                    <a:pt x="2598" y="1"/>
                    <a:pt x="2129" y="1"/>
                  </a:cubicBezTo>
                  <a:close/>
                </a:path>
              </a:pathLst>
            </a:custGeom>
            <a:solidFill>
              <a:srgbClr val="1E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915FE8-2005-0E47-EED8-925DB2458B92}"/>
              </a:ext>
            </a:extLst>
          </p:cNvPr>
          <p:cNvSpPr>
            <a:spLocks noGrp="1"/>
          </p:cNvSpPr>
          <p:nvPr>
            <p:ph type="body" idx="1"/>
          </p:nvPr>
        </p:nvSpPr>
        <p:spPr>
          <a:xfrm>
            <a:off x="2628900" y="2156460"/>
            <a:ext cx="6042660" cy="630391"/>
          </a:xfrm>
          <a:ln>
            <a:solidFill>
              <a:schemeClr val="accent2">
                <a:lumMod val="50000"/>
              </a:schemeClr>
            </a:solidFill>
          </a:ln>
        </p:spPr>
        <p:txBody>
          <a:bodyPr/>
          <a:lstStyle/>
          <a:p>
            <a:pPr marL="158750" indent="0" algn="just">
              <a:buNone/>
            </a:pPr>
            <a:r>
              <a:rPr lang="en-US"/>
              <a:t>	Moving forward, we encourage the data analysts and scientists to fully utilize the data pipeline we have established. </a:t>
            </a:r>
          </a:p>
        </p:txBody>
      </p:sp>
      <p:sp>
        <p:nvSpPr>
          <p:cNvPr id="3" name="Title 2">
            <a:extLst>
              <a:ext uri="{FF2B5EF4-FFF2-40B4-BE49-F238E27FC236}">
                <a16:creationId xmlns:a16="http://schemas.microsoft.com/office/drawing/2014/main" id="{75129F3F-D434-86E3-279D-69CE29B4E870}"/>
              </a:ext>
            </a:extLst>
          </p:cNvPr>
          <p:cNvSpPr>
            <a:spLocks noGrp="1"/>
          </p:cNvSpPr>
          <p:nvPr>
            <p:ph type="title"/>
          </p:nvPr>
        </p:nvSpPr>
        <p:spPr>
          <a:xfrm>
            <a:off x="643800" y="215503"/>
            <a:ext cx="7704000" cy="572700"/>
          </a:xfrm>
        </p:spPr>
        <p:txBody>
          <a:bodyPr/>
          <a:lstStyle/>
          <a:p>
            <a:r>
              <a:rPr lang="en-US" sz="2800"/>
              <a:t>CONCLUSION</a:t>
            </a:r>
          </a:p>
        </p:txBody>
      </p:sp>
      <p:sp>
        <p:nvSpPr>
          <p:cNvPr id="4" name="TextBox 3">
            <a:extLst>
              <a:ext uri="{FF2B5EF4-FFF2-40B4-BE49-F238E27FC236}">
                <a16:creationId xmlns:a16="http://schemas.microsoft.com/office/drawing/2014/main" id="{9D30F210-7332-9971-AFA9-22BF9FDCD329}"/>
              </a:ext>
            </a:extLst>
          </p:cNvPr>
          <p:cNvSpPr txBox="1"/>
          <p:nvPr/>
        </p:nvSpPr>
        <p:spPr>
          <a:xfrm>
            <a:off x="525780" y="864696"/>
            <a:ext cx="7368540" cy="1169551"/>
          </a:xfrm>
          <a:prstGeom prst="rect">
            <a:avLst/>
          </a:prstGeom>
          <a:noFill/>
          <a:ln>
            <a:solidFill>
              <a:schemeClr val="accent3"/>
            </a:solidFill>
          </a:ln>
        </p:spPr>
        <p:txBody>
          <a:bodyPr wrap="square" rtlCol="0">
            <a:spAutoFit/>
          </a:bodyPr>
          <a:lstStyle/>
          <a:p>
            <a:pPr algn="just"/>
            <a:r>
              <a:rPr lang="en-US">
                <a:latin typeface="Inter" panose="020B0604020202020204" charset="0"/>
                <a:ea typeface="Inter" panose="020B0604020202020204" charset="0"/>
              </a:rPr>
              <a:t>	As data engineers, our role has been to establish a comprehensive and scalable data pipeline to support the analysis of neighborhood thefts in Denton. By employing GCP and data engineering best practices, we have created a foundation for data analysts and scientists to uncover valuable insights and develop data-driven solutions.</a:t>
            </a:r>
          </a:p>
        </p:txBody>
      </p:sp>
      <p:sp>
        <p:nvSpPr>
          <p:cNvPr id="5" name="TextBox 4">
            <a:extLst>
              <a:ext uri="{FF2B5EF4-FFF2-40B4-BE49-F238E27FC236}">
                <a16:creationId xmlns:a16="http://schemas.microsoft.com/office/drawing/2014/main" id="{004C495B-355C-5032-5DD7-D9BD0530EA15}"/>
              </a:ext>
            </a:extLst>
          </p:cNvPr>
          <p:cNvSpPr txBox="1"/>
          <p:nvPr/>
        </p:nvSpPr>
        <p:spPr>
          <a:xfrm>
            <a:off x="441960" y="2939838"/>
            <a:ext cx="7368540" cy="1169551"/>
          </a:xfrm>
          <a:prstGeom prst="rect">
            <a:avLst/>
          </a:prstGeom>
          <a:noFill/>
          <a:ln>
            <a:solidFill>
              <a:schemeClr val="accent3"/>
            </a:solidFill>
          </a:ln>
        </p:spPr>
        <p:txBody>
          <a:bodyPr wrap="square" rtlCol="0">
            <a:spAutoFit/>
          </a:bodyPr>
          <a:lstStyle/>
          <a:p>
            <a:pPr algn="just"/>
            <a:r>
              <a:rPr lang="en-US">
                <a:latin typeface="Inter" panose="020B0604020202020204" charset="0"/>
                <a:ea typeface="Inter" panose="020B0604020202020204" charset="0"/>
              </a:rPr>
              <a:t>	Through the integration of various data sources, including police records, community reports, and the data processing, storage, and management techniques we implemented ensure the reliability, accessibility, and scalability of the data, empowering the data science team to focus on advanced analysis and insightful recommendations.</a:t>
            </a:r>
          </a:p>
        </p:txBody>
      </p:sp>
    </p:spTree>
    <p:extLst>
      <p:ext uri="{BB962C8B-B14F-4D97-AF65-F5344CB8AC3E}">
        <p14:creationId xmlns:p14="http://schemas.microsoft.com/office/powerpoint/2010/main" val="819298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6FDBBCD-8646-AE34-FBC1-96DE2E9BDB95}"/>
              </a:ext>
            </a:extLst>
          </p:cNvPr>
          <p:cNvSpPr>
            <a:spLocks noGrp="1"/>
          </p:cNvSpPr>
          <p:nvPr>
            <p:ph type="body" idx="1"/>
          </p:nvPr>
        </p:nvSpPr>
        <p:spPr>
          <a:xfrm>
            <a:off x="720000" y="861060"/>
            <a:ext cx="7486740" cy="3459480"/>
          </a:xfrm>
        </p:spPr>
        <p:txBody>
          <a:bodyPr/>
          <a:lstStyle/>
          <a:p>
            <a:pPr marL="501650" indent="-342900">
              <a:buFont typeface="+mj-lt"/>
              <a:buAutoNum type="arabicParenR"/>
            </a:pPr>
            <a:r>
              <a:rPr lang="en-US" i="1" err="1"/>
              <a:t>Codible</a:t>
            </a:r>
            <a:r>
              <a:rPr lang="en-US" i="1"/>
              <a:t>. (2021, January 28). Connecting to a Hadoop cluster on Google </a:t>
            </a:r>
            <a:r>
              <a:rPr lang="en-US" i="1" err="1"/>
              <a:t>Dataproc</a:t>
            </a:r>
            <a:r>
              <a:rPr lang="en-US" i="1"/>
              <a:t> with </a:t>
            </a:r>
            <a:r>
              <a:rPr lang="en-US" i="1" err="1"/>
              <a:t>Jupyter</a:t>
            </a:r>
            <a:r>
              <a:rPr lang="en-US" i="1"/>
              <a:t> Notebook </a:t>
            </a:r>
            <a:r>
              <a:rPr lang="en-US"/>
              <a:t>[Video]. YouTube. </a:t>
            </a:r>
            <a:r>
              <a:rPr lang="en-US">
                <a:hlinkClick r:id="rId2"/>
              </a:rPr>
              <a:t>https://www.youtube.com/watch?v=SN2VDCBzSlE</a:t>
            </a:r>
            <a:endParaRPr lang="en-US"/>
          </a:p>
          <a:p>
            <a:pPr marL="501650" indent="-342900">
              <a:buFont typeface="+mj-lt"/>
              <a:buAutoNum type="arabicParenR"/>
            </a:pPr>
            <a:endParaRPr lang="en-US"/>
          </a:p>
          <a:p>
            <a:pPr marL="501650" indent="-342900">
              <a:buFont typeface="+mj-lt"/>
              <a:buAutoNum type="arabicParenR"/>
            </a:pPr>
            <a:r>
              <a:rPr lang="en-US" i="1"/>
              <a:t>Exploring facets | </a:t>
            </a:r>
            <a:r>
              <a:rPr lang="en-US" i="1" err="1"/>
              <a:t>OpenRefine</a:t>
            </a:r>
            <a:r>
              <a:rPr lang="en-US"/>
              <a:t>. (2022, November 24). https://openrefine.org/docs/manual/facets​</a:t>
            </a:r>
          </a:p>
          <a:p>
            <a:pPr marL="501650" indent="-342900">
              <a:buFont typeface="+mj-lt"/>
              <a:buAutoNum type="arabicParenR"/>
            </a:pPr>
            <a:endParaRPr lang="en-US"/>
          </a:p>
          <a:p>
            <a:pPr marL="501650" indent="-342900">
              <a:buFont typeface="+mj-lt"/>
              <a:buAutoNum type="arabicParenR"/>
            </a:pPr>
            <a:r>
              <a:rPr lang="en-US" i="1"/>
              <a:t>8 steps in the data life Cycle | HBS Online</a:t>
            </a:r>
            <a:r>
              <a:rPr lang="en-US"/>
              <a:t>. (2021, February 2). Business Insights Blog. </a:t>
            </a:r>
            <a:r>
              <a:rPr lang="en-US">
                <a:hlinkClick r:id="rId3"/>
              </a:rPr>
              <a:t>https://online.hbs.edu/blog/post/data-life-cycle​</a:t>
            </a:r>
            <a:endParaRPr lang="en-US"/>
          </a:p>
          <a:p>
            <a:pPr marL="501650" indent="-342900">
              <a:buFont typeface="+mj-lt"/>
              <a:buAutoNum type="arabicParenR"/>
            </a:pPr>
            <a:endParaRPr lang="en-US"/>
          </a:p>
          <a:p>
            <a:pPr marL="501650" indent="-342900">
              <a:buFont typeface="+mj-lt"/>
              <a:buAutoNum type="arabicParenR"/>
            </a:pPr>
            <a:r>
              <a:rPr lang="en-US" i="1"/>
              <a:t>Linux Training Academy. (2022, November 6). We help IT professionals Level-Up their careers by teaching them practical Linux skills</a:t>
            </a:r>
            <a:r>
              <a:rPr lang="en-US"/>
              <a:t>. | Linux Training Academy. </a:t>
            </a:r>
            <a:r>
              <a:rPr lang="en-US">
                <a:hlinkClick r:id="rId3"/>
              </a:rPr>
              <a:t>https://www.linuxtrainingacademy.com/</a:t>
            </a:r>
            <a:r>
              <a:rPr lang="en-US"/>
              <a:t>​</a:t>
            </a:r>
          </a:p>
          <a:p>
            <a:pPr marL="501650" indent="-342900">
              <a:buFont typeface="+mj-lt"/>
              <a:buAutoNum type="arabicParenR"/>
            </a:pPr>
            <a:endParaRPr lang="en-US"/>
          </a:p>
          <a:p>
            <a:pPr marL="501650" indent="-342900">
              <a:buFont typeface="+mj-lt"/>
              <a:buAutoNum type="arabicParenR"/>
            </a:pPr>
            <a:r>
              <a:rPr lang="en-US"/>
              <a:t>Referred assignments from Week-5 to Week-12</a:t>
            </a:r>
          </a:p>
        </p:txBody>
      </p:sp>
      <p:sp>
        <p:nvSpPr>
          <p:cNvPr id="3" name="Title 2">
            <a:extLst>
              <a:ext uri="{FF2B5EF4-FFF2-40B4-BE49-F238E27FC236}">
                <a16:creationId xmlns:a16="http://schemas.microsoft.com/office/drawing/2014/main" id="{F962571B-3456-559E-4F84-9B5368513E34}"/>
              </a:ext>
            </a:extLst>
          </p:cNvPr>
          <p:cNvSpPr>
            <a:spLocks noGrp="1"/>
          </p:cNvSpPr>
          <p:nvPr>
            <p:ph type="title"/>
          </p:nvPr>
        </p:nvSpPr>
        <p:spPr>
          <a:xfrm>
            <a:off x="720000" y="193565"/>
            <a:ext cx="7704000" cy="572700"/>
          </a:xfrm>
        </p:spPr>
        <p:txBody>
          <a:bodyPr/>
          <a:lstStyle/>
          <a:p>
            <a:r>
              <a:rPr lang="en-US" sz="2800"/>
              <a:t>REFERENCES</a:t>
            </a:r>
          </a:p>
        </p:txBody>
      </p:sp>
    </p:spTree>
    <p:extLst>
      <p:ext uri="{BB962C8B-B14F-4D97-AF65-F5344CB8AC3E}">
        <p14:creationId xmlns:p14="http://schemas.microsoft.com/office/powerpoint/2010/main" val="4239306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50"/>
          <p:cNvSpPr txBox="1">
            <a:spLocks noGrp="1"/>
          </p:cNvSpPr>
          <p:nvPr>
            <p:ph type="title"/>
          </p:nvPr>
        </p:nvSpPr>
        <p:spPr>
          <a:xfrm>
            <a:off x="1143150" y="1630419"/>
            <a:ext cx="6857700" cy="126731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0"/>
              <a:t>THANK YOU!</a:t>
            </a:r>
            <a:endParaRPr sz="8000"/>
          </a:p>
        </p:txBody>
      </p:sp>
      <p:cxnSp>
        <p:nvCxnSpPr>
          <p:cNvPr id="1575" name="Google Shape;1575;p50"/>
          <p:cNvCxnSpPr/>
          <p:nvPr/>
        </p:nvCxnSpPr>
        <p:spPr>
          <a:xfrm>
            <a:off x="649354" y="140275"/>
            <a:ext cx="0" cy="1912800"/>
          </a:xfrm>
          <a:prstGeom prst="straightConnector1">
            <a:avLst/>
          </a:prstGeom>
          <a:noFill/>
          <a:ln w="9525" cap="flat" cmpd="sng">
            <a:solidFill>
              <a:schemeClr val="accent3"/>
            </a:solidFill>
            <a:prstDash val="solid"/>
            <a:round/>
            <a:headEnd type="none" w="med" len="med"/>
            <a:tailEnd type="oval" w="med" len="med"/>
          </a:ln>
        </p:spPr>
      </p:cxnSp>
      <p:cxnSp>
        <p:nvCxnSpPr>
          <p:cNvPr id="1576" name="Google Shape;1576;p50"/>
          <p:cNvCxnSpPr/>
          <p:nvPr/>
        </p:nvCxnSpPr>
        <p:spPr>
          <a:xfrm>
            <a:off x="801279" y="140275"/>
            <a:ext cx="0" cy="1102500"/>
          </a:xfrm>
          <a:prstGeom prst="straightConnector1">
            <a:avLst/>
          </a:prstGeom>
          <a:noFill/>
          <a:ln w="9525" cap="flat" cmpd="sng">
            <a:solidFill>
              <a:schemeClr val="accent3"/>
            </a:solidFill>
            <a:prstDash val="solid"/>
            <a:round/>
            <a:headEnd type="none" w="med" len="med"/>
            <a:tailEnd type="oval" w="med" len="med"/>
          </a:ln>
        </p:spPr>
      </p:cxnSp>
      <p:cxnSp>
        <p:nvCxnSpPr>
          <p:cNvPr id="1577" name="Google Shape;1577;p50"/>
          <p:cNvCxnSpPr/>
          <p:nvPr/>
        </p:nvCxnSpPr>
        <p:spPr>
          <a:xfrm rot="10800000">
            <a:off x="6708204" y="4091425"/>
            <a:ext cx="2308500" cy="0"/>
          </a:xfrm>
          <a:prstGeom prst="straightConnector1">
            <a:avLst/>
          </a:prstGeom>
          <a:noFill/>
          <a:ln w="9525" cap="flat" cmpd="sng">
            <a:solidFill>
              <a:schemeClr val="accent3"/>
            </a:solidFill>
            <a:prstDash val="solid"/>
            <a:round/>
            <a:headEnd type="none" w="med" len="med"/>
            <a:tailEnd type="oval" w="med" len="med"/>
          </a:ln>
        </p:spPr>
      </p:cxnSp>
      <p:cxnSp>
        <p:nvCxnSpPr>
          <p:cNvPr id="1578" name="Google Shape;1578;p50"/>
          <p:cNvCxnSpPr/>
          <p:nvPr/>
        </p:nvCxnSpPr>
        <p:spPr>
          <a:xfrm rot="10800000">
            <a:off x="7595904" y="4215975"/>
            <a:ext cx="1420800" cy="0"/>
          </a:xfrm>
          <a:prstGeom prst="straightConnector1">
            <a:avLst/>
          </a:prstGeom>
          <a:noFill/>
          <a:ln w="9525" cap="flat" cmpd="sng">
            <a:solidFill>
              <a:schemeClr val="accent3"/>
            </a:solidFill>
            <a:prstDash val="solid"/>
            <a:round/>
            <a:headEnd type="none" w="med" len="med"/>
            <a:tailEnd type="oval" w="med" len="med"/>
          </a:ln>
        </p:spPr>
      </p:cxnSp>
      <p:grpSp>
        <p:nvGrpSpPr>
          <p:cNvPr id="1579" name="Google Shape;1579;p50"/>
          <p:cNvGrpSpPr/>
          <p:nvPr/>
        </p:nvGrpSpPr>
        <p:grpSpPr>
          <a:xfrm>
            <a:off x="7830029" y="292720"/>
            <a:ext cx="1025384" cy="690260"/>
            <a:chOff x="1952075" y="1771825"/>
            <a:chExt cx="533450" cy="414475"/>
          </a:xfrm>
        </p:grpSpPr>
        <p:sp>
          <p:nvSpPr>
            <p:cNvPr id="1580" name="Google Shape;1580;p50"/>
            <p:cNvSpPr/>
            <p:nvPr/>
          </p:nvSpPr>
          <p:spPr>
            <a:xfrm>
              <a:off x="2366075" y="1775950"/>
              <a:ext cx="101075" cy="181100"/>
            </a:xfrm>
            <a:custGeom>
              <a:avLst/>
              <a:gdLst/>
              <a:ahLst/>
              <a:cxnLst/>
              <a:rect l="l" t="t" r="r" b="b"/>
              <a:pathLst>
                <a:path w="4043" h="7244" extrusionOk="0">
                  <a:moveTo>
                    <a:pt x="669" y="0"/>
                  </a:moveTo>
                  <a:lnTo>
                    <a:pt x="0" y="440"/>
                  </a:lnTo>
                  <a:lnTo>
                    <a:pt x="3411" y="7243"/>
                  </a:lnTo>
                  <a:lnTo>
                    <a:pt x="4042" y="6823"/>
                  </a:lnTo>
                  <a:lnTo>
                    <a:pt x="669"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0"/>
            <p:cNvSpPr/>
            <p:nvPr/>
          </p:nvSpPr>
          <p:spPr>
            <a:xfrm>
              <a:off x="2361050" y="1771825"/>
              <a:ext cx="124475" cy="180975"/>
            </a:xfrm>
            <a:custGeom>
              <a:avLst/>
              <a:gdLst/>
              <a:ahLst/>
              <a:cxnLst/>
              <a:rect l="l" t="t" r="r" b="b"/>
              <a:pathLst>
                <a:path w="4979" h="7239" extrusionOk="0">
                  <a:moveTo>
                    <a:pt x="1497" y="1"/>
                  </a:moveTo>
                  <a:cubicBezTo>
                    <a:pt x="615" y="1"/>
                    <a:pt x="1" y="816"/>
                    <a:pt x="1" y="2182"/>
                  </a:cubicBezTo>
                  <a:cubicBezTo>
                    <a:pt x="1" y="4016"/>
                    <a:pt x="1109" y="6147"/>
                    <a:pt x="2485" y="6940"/>
                  </a:cubicBezTo>
                  <a:cubicBezTo>
                    <a:pt x="2836" y="7143"/>
                    <a:pt x="3171" y="7239"/>
                    <a:pt x="3475" y="7239"/>
                  </a:cubicBezTo>
                  <a:cubicBezTo>
                    <a:pt x="4359" y="7239"/>
                    <a:pt x="4979" y="6424"/>
                    <a:pt x="4979" y="5058"/>
                  </a:cubicBezTo>
                  <a:cubicBezTo>
                    <a:pt x="4979" y="3223"/>
                    <a:pt x="3861" y="1092"/>
                    <a:pt x="2485" y="299"/>
                  </a:cubicBezTo>
                  <a:cubicBezTo>
                    <a:pt x="2133" y="97"/>
                    <a:pt x="1799" y="1"/>
                    <a:pt x="1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0"/>
            <p:cNvSpPr/>
            <p:nvPr/>
          </p:nvSpPr>
          <p:spPr>
            <a:xfrm>
              <a:off x="2345525" y="1782225"/>
              <a:ext cx="124475" cy="180850"/>
            </a:xfrm>
            <a:custGeom>
              <a:avLst/>
              <a:gdLst/>
              <a:ahLst/>
              <a:cxnLst/>
              <a:rect l="l" t="t" r="r" b="b"/>
              <a:pathLst>
                <a:path w="4979" h="7234" extrusionOk="0">
                  <a:moveTo>
                    <a:pt x="1495" y="1"/>
                  </a:moveTo>
                  <a:cubicBezTo>
                    <a:pt x="614" y="1"/>
                    <a:pt x="0" y="821"/>
                    <a:pt x="0" y="2186"/>
                  </a:cubicBezTo>
                  <a:cubicBezTo>
                    <a:pt x="0" y="4011"/>
                    <a:pt x="1109" y="6142"/>
                    <a:pt x="2485" y="6935"/>
                  </a:cubicBezTo>
                  <a:cubicBezTo>
                    <a:pt x="2836" y="7137"/>
                    <a:pt x="3171" y="7233"/>
                    <a:pt x="3475" y="7233"/>
                  </a:cubicBezTo>
                  <a:cubicBezTo>
                    <a:pt x="4359" y="7233"/>
                    <a:pt x="4979" y="6418"/>
                    <a:pt x="4979" y="5052"/>
                  </a:cubicBezTo>
                  <a:cubicBezTo>
                    <a:pt x="4979" y="3227"/>
                    <a:pt x="3861" y="1097"/>
                    <a:pt x="2485" y="304"/>
                  </a:cubicBezTo>
                  <a:cubicBezTo>
                    <a:pt x="2133" y="98"/>
                    <a:pt x="1798" y="1"/>
                    <a:pt x="14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0"/>
            <p:cNvSpPr/>
            <p:nvPr/>
          </p:nvSpPr>
          <p:spPr>
            <a:xfrm>
              <a:off x="2293450" y="1839000"/>
              <a:ext cx="124950" cy="127600"/>
            </a:xfrm>
            <a:custGeom>
              <a:avLst/>
              <a:gdLst/>
              <a:ahLst/>
              <a:cxnLst/>
              <a:rect l="l" t="t" r="r" b="b"/>
              <a:pathLst>
                <a:path w="4998" h="5104" extrusionOk="0">
                  <a:moveTo>
                    <a:pt x="3545" y="1"/>
                  </a:moveTo>
                  <a:lnTo>
                    <a:pt x="0" y="2046"/>
                  </a:lnTo>
                  <a:lnTo>
                    <a:pt x="1510" y="5103"/>
                  </a:lnTo>
                  <a:lnTo>
                    <a:pt x="4998" y="3097"/>
                  </a:lnTo>
                  <a:lnTo>
                    <a:pt x="3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0"/>
            <p:cNvSpPr/>
            <p:nvPr/>
          </p:nvSpPr>
          <p:spPr>
            <a:xfrm>
              <a:off x="2372050" y="1837350"/>
              <a:ext cx="55675" cy="81075"/>
            </a:xfrm>
            <a:custGeom>
              <a:avLst/>
              <a:gdLst/>
              <a:ahLst/>
              <a:cxnLst/>
              <a:rect l="l" t="t" r="r" b="b"/>
              <a:pathLst>
                <a:path w="2227" h="3243" extrusionOk="0">
                  <a:moveTo>
                    <a:pt x="672" y="0"/>
                  </a:moveTo>
                  <a:cubicBezTo>
                    <a:pt x="275" y="0"/>
                    <a:pt x="0" y="363"/>
                    <a:pt x="0" y="975"/>
                  </a:cubicBezTo>
                  <a:cubicBezTo>
                    <a:pt x="0" y="1796"/>
                    <a:pt x="497" y="2752"/>
                    <a:pt x="1118" y="3105"/>
                  </a:cubicBezTo>
                  <a:cubicBezTo>
                    <a:pt x="1275" y="3199"/>
                    <a:pt x="1425" y="3243"/>
                    <a:pt x="1561" y="3243"/>
                  </a:cubicBezTo>
                  <a:cubicBezTo>
                    <a:pt x="1952" y="3243"/>
                    <a:pt x="2227" y="2875"/>
                    <a:pt x="2227" y="2265"/>
                  </a:cubicBezTo>
                  <a:cubicBezTo>
                    <a:pt x="2227" y="1443"/>
                    <a:pt x="1730" y="487"/>
                    <a:pt x="1118" y="134"/>
                  </a:cubicBezTo>
                  <a:cubicBezTo>
                    <a:pt x="959" y="43"/>
                    <a:pt x="808" y="0"/>
                    <a:pt x="6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0"/>
            <p:cNvSpPr/>
            <p:nvPr/>
          </p:nvSpPr>
          <p:spPr>
            <a:xfrm>
              <a:off x="2395200" y="1798050"/>
              <a:ext cx="17225" cy="25125"/>
            </a:xfrm>
            <a:custGeom>
              <a:avLst/>
              <a:gdLst/>
              <a:ahLst/>
              <a:cxnLst/>
              <a:rect l="l" t="t" r="r" b="b"/>
              <a:pathLst>
                <a:path w="689" h="1005" extrusionOk="0">
                  <a:moveTo>
                    <a:pt x="208" y="0"/>
                  </a:moveTo>
                  <a:cubicBezTo>
                    <a:pt x="86" y="0"/>
                    <a:pt x="1" y="116"/>
                    <a:pt x="1" y="301"/>
                  </a:cubicBezTo>
                  <a:cubicBezTo>
                    <a:pt x="1" y="559"/>
                    <a:pt x="154" y="855"/>
                    <a:pt x="345" y="961"/>
                  </a:cubicBezTo>
                  <a:cubicBezTo>
                    <a:pt x="395" y="991"/>
                    <a:pt x="443" y="1005"/>
                    <a:pt x="486" y="1005"/>
                  </a:cubicBezTo>
                  <a:cubicBezTo>
                    <a:pt x="606" y="1005"/>
                    <a:pt x="689" y="893"/>
                    <a:pt x="689" y="703"/>
                  </a:cubicBezTo>
                  <a:cubicBezTo>
                    <a:pt x="689" y="445"/>
                    <a:pt x="536" y="148"/>
                    <a:pt x="345" y="43"/>
                  </a:cubicBezTo>
                  <a:cubicBezTo>
                    <a:pt x="296" y="14"/>
                    <a:pt x="250"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0"/>
            <p:cNvSpPr/>
            <p:nvPr/>
          </p:nvSpPr>
          <p:spPr>
            <a:xfrm>
              <a:off x="2432250" y="1921875"/>
              <a:ext cx="17225" cy="25250"/>
            </a:xfrm>
            <a:custGeom>
              <a:avLst/>
              <a:gdLst/>
              <a:ahLst/>
              <a:cxnLst/>
              <a:rect l="l" t="t" r="r" b="b"/>
              <a:pathLst>
                <a:path w="689" h="1010" extrusionOk="0">
                  <a:moveTo>
                    <a:pt x="210" y="1"/>
                  </a:moveTo>
                  <a:cubicBezTo>
                    <a:pt x="86" y="1"/>
                    <a:pt x="0" y="114"/>
                    <a:pt x="0" y="307"/>
                  </a:cubicBezTo>
                  <a:cubicBezTo>
                    <a:pt x="0" y="556"/>
                    <a:pt x="153" y="852"/>
                    <a:pt x="344" y="967"/>
                  </a:cubicBezTo>
                  <a:cubicBezTo>
                    <a:pt x="393" y="996"/>
                    <a:pt x="439" y="1010"/>
                    <a:pt x="481" y="1010"/>
                  </a:cubicBezTo>
                  <a:cubicBezTo>
                    <a:pt x="603" y="1010"/>
                    <a:pt x="688" y="894"/>
                    <a:pt x="688" y="709"/>
                  </a:cubicBezTo>
                  <a:cubicBezTo>
                    <a:pt x="688" y="451"/>
                    <a:pt x="535" y="154"/>
                    <a:pt x="344" y="40"/>
                  </a:cubicBezTo>
                  <a:cubicBezTo>
                    <a:pt x="296" y="14"/>
                    <a:pt x="251"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0"/>
            <p:cNvSpPr/>
            <p:nvPr/>
          </p:nvSpPr>
          <p:spPr>
            <a:xfrm>
              <a:off x="1956375" y="1967175"/>
              <a:ext cx="58575" cy="50775"/>
            </a:xfrm>
            <a:custGeom>
              <a:avLst/>
              <a:gdLst/>
              <a:ahLst/>
              <a:cxnLst/>
              <a:rect l="l" t="t" r="r" b="b"/>
              <a:pathLst>
                <a:path w="2343" h="2031" extrusionOk="0">
                  <a:moveTo>
                    <a:pt x="1952" y="1"/>
                  </a:moveTo>
                  <a:cubicBezTo>
                    <a:pt x="1651" y="1"/>
                    <a:pt x="1213" y="84"/>
                    <a:pt x="775" y="464"/>
                  </a:cubicBezTo>
                  <a:cubicBezTo>
                    <a:pt x="1" y="1133"/>
                    <a:pt x="49" y="2031"/>
                    <a:pt x="49" y="2031"/>
                  </a:cubicBezTo>
                  <a:lnTo>
                    <a:pt x="1587" y="1142"/>
                  </a:lnTo>
                  <a:lnTo>
                    <a:pt x="2342" y="53"/>
                  </a:lnTo>
                  <a:cubicBezTo>
                    <a:pt x="2342" y="53"/>
                    <a:pt x="2190" y="1"/>
                    <a:pt x="1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0"/>
            <p:cNvSpPr/>
            <p:nvPr/>
          </p:nvSpPr>
          <p:spPr>
            <a:xfrm>
              <a:off x="2003925" y="1836625"/>
              <a:ext cx="335175" cy="342575"/>
            </a:xfrm>
            <a:custGeom>
              <a:avLst/>
              <a:gdLst/>
              <a:ahLst/>
              <a:cxnLst/>
              <a:rect l="l" t="t" r="r" b="b"/>
              <a:pathLst>
                <a:path w="13407" h="13703" extrusionOk="0">
                  <a:moveTo>
                    <a:pt x="9527" y="0"/>
                  </a:moveTo>
                  <a:lnTo>
                    <a:pt x="0" y="5495"/>
                  </a:lnTo>
                  <a:lnTo>
                    <a:pt x="4052" y="13703"/>
                  </a:lnTo>
                  <a:lnTo>
                    <a:pt x="13407" y="8304"/>
                  </a:lnTo>
                  <a:lnTo>
                    <a:pt x="9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0"/>
            <p:cNvSpPr/>
            <p:nvPr/>
          </p:nvSpPr>
          <p:spPr>
            <a:xfrm>
              <a:off x="1978125" y="1969050"/>
              <a:ext cx="149575" cy="217250"/>
            </a:xfrm>
            <a:custGeom>
              <a:avLst/>
              <a:gdLst/>
              <a:ahLst/>
              <a:cxnLst/>
              <a:rect l="l" t="t" r="r" b="b"/>
              <a:pathLst>
                <a:path w="5983" h="8690" extrusionOk="0">
                  <a:moveTo>
                    <a:pt x="1806" y="0"/>
                  </a:moveTo>
                  <a:cubicBezTo>
                    <a:pt x="747" y="0"/>
                    <a:pt x="1" y="979"/>
                    <a:pt x="1" y="2615"/>
                  </a:cubicBezTo>
                  <a:cubicBezTo>
                    <a:pt x="1" y="4822"/>
                    <a:pt x="1348" y="7374"/>
                    <a:pt x="2991" y="8329"/>
                  </a:cubicBezTo>
                  <a:cubicBezTo>
                    <a:pt x="3414" y="8573"/>
                    <a:pt x="3816" y="8689"/>
                    <a:pt x="4181" y="8689"/>
                  </a:cubicBezTo>
                  <a:cubicBezTo>
                    <a:pt x="5241" y="8689"/>
                    <a:pt x="5982" y="7710"/>
                    <a:pt x="5982" y="6074"/>
                  </a:cubicBezTo>
                  <a:cubicBezTo>
                    <a:pt x="5982" y="3867"/>
                    <a:pt x="4644" y="1306"/>
                    <a:pt x="2991" y="360"/>
                  </a:cubicBezTo>
                  <a:cubicBezTo>
                    <a:pt x="2571" y="116"/>
                    <a:pt x="2170" y="0"/>
                    <a:pt x="1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0"/>
            <p:cNvSpPr/>
            <p:nvPr/>
          </p:nvSpPr>
          <p:spPr>
            <a:xfrm>
              <a:off x="1995325" y="2001550"/>
              <a:ext cx="107050" cy="155725"/>
            </a:xfrm>
            <a:custGeom>
              <a:avLst/>
              <a:gdLst/>
              <a:ahLst/>
              <a:cxnLst/>
              <a:rect l="l" t="t" r="r" b="b"/>
              <a:pathLst>
                <a:path w="4282" h="6229" extrusionOk="0">
                  <a:moveTo>
                    <a:pt x="1294" y="0"/>
                  </a:moveTo>
                  <a:cubicBezTo>
                    <a:pt x="532" y="0"/>
                    <a:pt x="0" y="703"/>
                    <a:pt x="0" y="1879"/>
                  </a:cubicBezTo>
                  <a:cubicBezTo>
                    <a:pt x="0" y="3455"/>
                    <a:pt x="956" y="5290"/>
                    <a:pt x="2141" y="5968"/>
                  </a:cubicBezTo>
                  <a:cubicBezTo>
                    <a:pt x="2445" y="6145"/>
                    <a:pt x="2733" y="6228"/>
                    <a:pt x="2995" y="6228"/>
                  </a:cubicBezTo>
                  <a:cubicBezTo>
                    <a:pt x="3753" y="6228"/>
                    <a:pt x="4281" y="5526"/>
                    <a:pt x="4281" y="4354"/>
                  </a:cubicBezTo>
                  <a:cubicBezTo>
                    <a:pt x="4281" y="2777"/>
                    <a:pt x="3326" y="942"/>
                    <a:pt x="2141" y="254"/>
                  </a:cubicBezTo>
                  <a:cubicBezTo>
                    <a:pt x="1840" y="82"/>
                    <a:pt x="1553"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0"/>
            <p:cNvSpPr/>
            <p:nvPr/>
          </p:nvSpPr>
          <p:spPr>
            <a:xfrm>
              <a:off x="2018500" y="2041425"/>
              <a:ext cx="53300" cy="77475"/>
            </a:xfrm>
            <a:custGeom>
              <a:avLst/>
              <a:gdLst/>
              <a:ahLst/>
              <a:cxnLst/>
              <a:rect l="l" t="t" r="r" b="b"/>
              <a:pathLst>
                <a:path w="2132" h="3099" extrusionOk="0">
                  <a:moveTo>
                    <a:pt x="643" y="1"/>
                  </a:moveTo>
                  <a:cubicBezTo>
                    <a:pt x="264" y="1"/>
                    <a:pt x="0" y="351"/>
                    <a:pt x="0" y="934"/>
                  </a:cubicBezTo>
                  <a:cubicBezTo>
                    <a:pt x="0" y="1717"/>
                    <a:pt x="478" y="2625"/>
                    <a:pt x="1071" y="2969"/>
                  </a:cubicBezTo>
                  <a:cubicBezTo>
                    <a:pt x="1220" y="3057"/>
                    <a:pt x="1363" y="3099"/>
                    <a:pt x="1492" y="3099"/>
                  </a:cubicBezTo>
                  <a:cubicBezTo>
                    <a:pt x="1867" y="3099"/>
                    <a:pt x="2131" y="2749"/>
                    <a:pt x="2131" y="2166"/>
                  </a:cubicBezTo>
                  <a:cubicBezTo>
                    <a:pt x="2131" y="1383"/>
                    <a:pt x="1653" y="465"/>
                    <a:pt x="1071" y="131"/>
                  </a:cubicBezTo>
                  <a:cubicBezTo>
                    <a:pt x="919" y="43"/>
                    <a:pt x="774" y="1"/>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0"/>
            <p:cNvSpPr/>
            <p:nvPr/>
          </p:nvSpPr>
          <p:spPr>
            <a:xfrm>
              <a:off x="2031150" y="2059450"/>
              <a:ext cx="27500" cy="39900"/>
            </a:xfrm>
            <a:custGeom>
              <a:avLst/>
              <a:gdLst/>
              <a:ahLst/>
              <a:cxnLst/>
              <a:rect l="l" t="t" r="r" b="b"/>
              <a:pathLst>
                <a:path w="1100" h="1596" extrusionOk="0">
                  <a:moveTo>
                    <a:pt x="329" y="0"/>
                  </a:moveTo>
                  <a:cubicBezTo>
                    <a:pt x="138" y="0"/>
                    <a:pt x="1" y="182"/>
                    <a:pt x="1" y="480"/>
                  </a:cubicBezTo>
                  <a:cubicBezTo>
                    <a:pt x="1" y="881"/>
                    <a:pt x="249" y="1359"/>
                    <a:pt x="545" y="1531"/>
                  </a:cubicBezTo>
                  <a:cubicBezTo>
                    <a:pt x="623" y="1575"/>
                    <a:pt x="697" y="1596"/>
                    <a:pt x="765" y="1596"/>
                  </a:cubicBezTo>
                  <a:cubicBezTo>
                    <a:pt x="962" y="1596"/>
                    <a:pt x="1100" y="1417"/>
                    <a:pt x="1100" y="1111"/>
                  </a:cubicBezTo>
                  <a:cubicBezTo>
                    <a:pt x="1100" y="709"/>
                    <a:pt x="851" y="241"/>
                    <a:pt x="545" y="69"/>
                  </a:cubicBezTo>
                  <a:cubicBezTo>
                    <a:pt x="469" y="22"/>
                    <a:pt x="396" y="0"/>
                    <a:pt x="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0"/>
            <p:cNvSpPr/>
            <p:nvPr/>
          </p:nvSpPr>
          <p:spPr>
            <a:xfrm>
              <a:off x="2214850" y="1832400"/>
              <a:ext cx="149575" cy="217375"/>
            </a:xfrm>
            <a:custGeom>
              <a:avLst/>
              <a:gdLst/>
              <a:ahLst/>
              <a:cxnLst/>
              <a:rect l="l" t="t" r="r" b="b"/>
              <a:pathLst>
                <a:path w="5983" h="8695" extrusionOk="0">
                  <a:moveTo>
                    <a:pt x="1803" y="1"/>
                  </a:moveTo>
                  <a:cubicBezTo>
                    <a:pt x="742" y="1"/>
                    <a:pt x="1" y="982"/>
                    <a:pt x="1" y="2625"/>
                  </a:cubicBezTo>
                  <a:cubicBezTo>
                    <a:pt x="1" y="4823"/>
                    <a:pt x="1339" y="7384"/>
                    <a:pt x="2992" y="8339"/>
                  </a:cubicBezTo>
                  <a:cubicBezTo>
                    <a:pt x="3413" y="8580"/>
                    <a:pt x="3814" y="8695"/>
                    <a:pt x="4178" y="8695"/>
                  </a:cubicBezTo>
                  <a:cubicBezTo>
                    <a:pt x="5240" y="8695"/>
                    <a:pt x="5982" y="7719"/>
                    <a:pt x="5982" y="6074"/>
                  </a:cubicBezTo>
                  <a:cubicBezTo>
                    <a:pt x="5982" y="3877"/>
                    <a:pt x="4645" y="1316"/>
                    <a:pt x="2992" y="360"/>
                  </a:cubicBezTo>
                  <a:cubicBezTo>
                    <a:pt x="2569" y="116"/>
                    <a:pt x="2167" y="1"/>
                    <a:pt x="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0"/>
            <p:cNvSpPr/>
            <p:nvPr/>
          </p:nvSpPr>
          <p:spPr>
            <a:xfrm>
              <a:off x="1980750" y="1808650"/>
              <a:ext cx="415200" cy="309150"/>
            </a:xfrm>
            <a:custGeom>
              <a:avLst/>
              <a:gdLst/>
              <a:ahLst/>
              <a:cxnLst/>
              <a:rect l="l" t="t" r="r" b="b"/>
              <a:pathLst>
                <a:path w="16608" h="12366" extrusionOk="0">
                  <a:moveTo>
                    <a:pt x="11598" y="1"/>
                  </a:moveTo>
                  <a:cubicBezTo>
                    <a:pt x="11244" y="1"/>
                    <a:pt x="10913" y="87"/>
                    <a:pt x="10617" y="259"/>
                  </a:cubicBezTo>
                  <a:lnTo>
                    <a:pt x="1" y="6528"/>
                  </a:lnTo>
                  <a:cubicBezTo>
                    <a:pt x="1" y="6528"/>
                    <a:pt x="266" y="6372"/>
                    <a:pt x="764" y="6372"/>
                  </a:cubicBezTo>
                  <a:cubicBezTo>
                    <a:pt x="1138" y="6372"/>
                    <a:pt x="1643" y="6459"/>
                    <a:pt x="2265" y="6766"/>
                  </a:cubicBezTo>
                  <a:cubicBezTo>
                    <a:pt x="2504" y="6881"/>
                    <a:pt x="2657" y="7034"/>
                    <a:pt x="2934" y="7225"/>
                  </a:cubicBezTo>
                  <a:cubicBezTo>
                    <a:pt x="4941" y="8630"/>
                    <a:pt x="5992" y="12366"/>
                    <a:pt x="5992" y="12366"/>
                  </a:cubicBezTo>
                  <a:lnTo>
                    <a:pt x="16608" y="6098"/>
                  </a:lnTo>
                  <a:cubicBezTo>
                    <a:pt x="16197" y="3776"/>
                    <a:pt x="14773" y="1425"/>
                    <a:pt x="13091" y="451"/>
                  </a:cubicBezTo>
                  <a:cubicBezTo>
                    <a:pt x="12574" y="151"/>
                    <a:pt x="12067" y="1"/>
                    <a:pt x="11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0"/>
            <p:cNvSpPr/>
            <p:nvPr/>
          </p:nvSpPr>
          <p:spPr>
            <a:xfrm>
              <a:off x="1952075" y="1965350"/>
              <a:ext cx="178475" cy="152450"/>
            </a:xfrm>
            <a:custGeom>
              <a:avLst/>
              <a:gdLst/>
              <a:ahLst/>
              <a:cxnLst/>
              <a:rect l="l" t="t" r="r" b="b"/>
              <a:pathLst>
                <a:path w="7139" h="6098" extrusionOk="0">
                  <a:moveTo>
                    <a:pt x="2129" y="1"/>
                  </a:moveTo>
                  <a:cubicBezTo>
                    <a:pt x="1775" y="1"/>
                    <a:pt x="1444" y="87"/>
                    <a:pt x="1148" y="260"/>
                  </a:cubicBezTo>
                  <a:cubicBezTo>
                    <a:pt x="593" y="575"/>
                    <a:pt x="202" y="1177"/>
                    <a:pt x="1" y="1970"/>
                  </a:cubicBezTo>
                  <a:lnTo>
                    <a:pt x="221" y="2094"/>
                  </a:lnTo>
                  <a:cubicBezTo>
                    <a:pt x="393" y="1339"/>
                    <a:pt x="756" y="766"/>
                    <a:pt x="1272" y="470"/>
                  </a:cubicBezTo>
                  <a:cubicBezTo>
                    <a:pt x="1530" y="317"/>
                    <a:pt x="1816" y="250"/>
                    <a:pt x="2132" y="250"/>
                  </a:cubicBezTo>
                  <a:cubicBezTo>
                    <a:pt x="2562" y="250"/>
                    <a:pt x="3020" y="384"/>
                    <a:pt x="3498" y="661"/>
                  </a:cubicBezTo>
                  <a:cubicBezTo>
                    <a:pt x="5084" y="1578"/>
                    <a:pt x="6422" y="3757"/>
                    <a:pt x="6871" y="5935"/>
                  </a:cubicBezTo>
                  <a:lnTo>
                    <a:pt x="7139" y="6098"/>
                  </a:lnTo>
                  <a:cubicBezTo>
                    <a:pt x="6728" y="3776"/>
                    <a:pt x="5304" y="1425"/>
                    <a:pt x="3622" y="451"/>
                  </a:cubicBezTo>
                  <a:cubicBezTo>
                    <a:pt x="3105" y="151"/>
                    <a:pt x="2598" y="1"/>
                    <a:pt x="2129" y="1"/>
                  </a:cubicBezTo>
                  <a:close/>
                </a:path>
              </a:pathLst>
            </a:custGeom>
            <a:solidFill>
              <a:srgbClr val="1E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grpSp>
        <p:nvGrpSpPr>
          <p:cNvPr id="952" name="Google Shape;952;p38"/>
          <p:cNvGrpSpPr/>
          <p:nvPr/>
        </p:nvGrpSpPr>
        <p:grpSpPr>
          <a:xfrm>
            <a:off x="7199025" y="2355775"/>
            <a:ext cx="429350" cy="431925"/>
            <a:chOff x="5159500" y="1650300"/>
            <a:chExt cx="429350" cy="431925"/>
          </a:xfrm>
        </p:grpSpPr>
        <p:sp>
          <p:nvSpPr>
            <p:cNvPr id="953" name="Google Shape;953;p38"/>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38"/>
          <p:cNvGrpSpPr/>
          <p:nvPr/>
        </p:nvGrpSpPr>
        <p:grpSpPr>
          <a:xfrm>
            <a:off x="5812900" y="1176638"/>
            <a:ext cx="429350" cy="431925"/>
            <a:chOff x="5159500" y="1650300"/>
            <a:chExt cx="429350" cy="431925"/>
          </a:xfrm>
        </p:grpSpPr>
        <p:sp>
          <p:nvSpPr>
            <p:cNvPr id="957" name="Google Shape;957;p38"/>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38"/>
          <p:cNvGrpSpPr/>
          <p:nvPr/>
        </p:nvGrpSpPr>
        <p:grpSpPr>
          <a:xfrm>
            <a:off x="6931050" y="1176638"/>
            <a:ext cx="429350" cy="431925"/>
            <a:chOff x="5159500" y="1650300"/>
            <a:chExt cx="429350" cy="431925"/>
          </a:xfrm>
        </p:grpSpPr>
        <p:sp>
          <p:nvSpPr>
            <p:cNvPr id="961" name="Google Shape;961;p38"/>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964;p38"/>
          <p:cNvSpPr txBox="1">
            <a:spLocks noGrp="1"/>
          </p:cNvSpPr>
          <p:nvPr>
            <p:ph type="body" idx="1"/>
          </p:nvPr>
        </p:nvSpPr>
        <p:spPr>
          <a:xfrm>
            <a:off x="720000" y="1608574"/>
            <a:ext cx="4056016" cy="23582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solidFill>
                <a:srgbClr val="E8E8E6"/>
              </a:solidFill>
              <a:highlight>
                <a:srgbClr val="191A1A"/>
              </a:highlight>
              <a:latin typeface="__fkGroteskNeue_a82850"/>
            </a:endParaRPr>
          </a:p>
          <a:p>
            <a:pPr marL="0" lvl="0" indent="0" algn="just" rtl="0">
              <a:spcBef>
                <a:spcPts val="0"/>
              </a:spcBef>
              <a:spcAft>
                <a:spcPts val="0"/>
              </a:spcAft>
              <a:buNone/>
            </a:pPr>
            <a:r>
              <a:rPr lang="en-US"/>
              <a:t>Neighborhood thefts pose a significant challenge to the safety and well-being of our community. In this project, we leveraged the power of data engineering via GCP to uncover insights and develop strategies to address this pressing issue</a:t>
            </a:r>
          </a:p>
          <a:p>
            <a:pPr marL="0" lvl="0" indent="0" algn="l" rtl="0">
              <a:spcBef>
                <a:spcPts val="0"/>
              </a:spcBef>
              <a:spcAft>
                <a:spcPts val="0"/>
              </a:spcAft>
              <a:buNone/>
            </a:pPr>
            <a:endParaRPr/>
          </a:p>
        </p:txBody>
      </p:sp>
      <p:sp>
        <p:nvSpPr>
          <p:cNvPr id="965" name="Google Shape;965;p38"/>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OVERVIEW </a:t>
            </a:r>
            <a:endParaRPr sz="2800"/>
          </a:p>
        </p:txBody>
      </p:sp>
      <p:grpSp>
        <p:nvGrpSpPr>
          <p:cNvPr id="966" name="Google Shape;966;p38"/>
          <p:cNvGrpSpPr/>
          <p:nvPr/>
        </p:nvGrpSpPr>
        <p:grpSpPr>
          <a:xfrm>
            <a:off x="5348985" y="1272490"/>
            <a:ext cx="2376633" cy="3000157"/>
            <a:chOff x="5348985" y="1272490"/>
            <a:chExt cx="2376633" cy="3000157"/>
          </a:xfrm>
        </p:grpSpPr>
        <p:sp>
          <p:nvSpPr>
            <p:cNvPr id="967" name="Google Shape;967;p38"/>
            <p:cNvSpPr/>
            <p:nvPr/>
          </p:nvSpPr>
          <p:spPr>
            <a:xfrm>
              <a:off x="5527135" y="1272490"/>
              <a:ext cx="1744704" cy="2428119"/>
            </a:xfrm>
            <a:custGeom>
              <a:avLst/>
              <a:gdLst/>
              <a:ahLst/>
              <a:cxnLst/>
              <a:rect l="l" t="t" r="r" b="b"/>
              <a:pathLst>
                <a:path w="26364" h="36691" extrusionOk="0">
                  <a:moveTo>
                    <a:pt x="1269" y="1"/>
                  </a:moveTo>
                  <a:cubicBezTo>
                    <a:pt x="1167" y="1"/>
                    <a:pt x="1075" y="21"/>
                    <a:pt x="1003" y="62"/>
                  </a:cubicBezTo>
                  <a:lnTo>
                    <a:pt x="0" y="646"/>
                  </a:lnTo>
                  <a:lnTo>
                    <a:pt x="645" y="1904"/>
                  </a:lnTo>
                  <a:lnTo>
                    <a:pt x="645" y="19446"/>
                  </a:lnTo>
                  <a:cubicBezTo>
                    <a:pt x="645" y="20684"/>
                    <a:pt x="1556" y="22260"/>
                    <a:pt x="2630" y="22874"/>
                  </a:cubicBezTo>
                  <a:lnTo>
                    <a:pt x="23621" y="34991"/>
                  </a:lnTo>
                  <a:lnTo>
                    <a:pt x="24798" y="36690"/>
                  </a:lnTo>
                  <a:lnTo>
                    <a:pt x="26026" y="35974"/>
                  </a:lnTo>
                  <a:cubicBezTo>
                    <a:pt x="26323" y="35790"/>
                    <a:pt x="26364" y="35299"/>
                    <a:pt x="26364" y="35063"/>
                  </a:cubicBezTo>
                  <a:lnTo>
                    <a:pt x="26364" y="16601"/>
                  </a:lnTo>
                  <a:cubicBezTo>
                    <a:pt x="26364" y="15362"/>
                    <a:pt x="25463" y="13786"/>
                    <a:pt x="24388" y="13172"/>
                  </a:cubicBezTo>
                  <a:lnTo>
                    <a:pt x="1965" y="226"/>
                  </a:lnTo>
                  <a:cubicBezTo>
                    <a:pt x="1709" y="72"/>
                    <a:pt x="1464" y="1"/>
                    <a:pt x="1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5393721" y="1294329"/>
              <a:ext cx="1807705" cy="2499723"/>
            </a:xfrm>
            <a:custGeom>
              <a:avLst/>
              <a:gdLst/>
              <a:ahLst/>
              <a:cxnLst/>
              <a:rect l="l" t="t" r="r" b="b"/>
              <a:pathLst>
                <a:path w="27316" h="37773" extrusionOk="0">
                  <a:moveTo>
                    <a:pt x="1547" y="0"/>
                  </a:moveTo>
                  <a:cubicBezTo>
                    <a:pt x="1340" y="0"/>
                    <a:pt x="1151" y="45"/>
                    <a:pt x="983" y="131"/>
                  </a:cubicBezTo>
                  <a:lnTo>
                    <a:pt x="0" y="694"/>
                  </a:lnTo>
                  <a:lnTo>
                    <a:pt x="297" y="1206"/>
                  </a:lnTo>
                  <a:cubicBezTo>
                    <a:pt x="276" y="1349"/>
                    <a:pt x="266" y="1492"/>
                    <a:pt x="266" y="1646"/>
                  </a:cubicBezTo>
                  <a:lnTo>
                    <a:pt x="266" y="20119"/>
                  </a:lnTo>
                  <a:cubicBezTo>
                    <a:pt x="266" y="21582"/>
                    <a:pt x="1300" y="23394"/>
                    <a:pt x="2579" y="24120"/>
                  </a:cubicBezTo>
                  <a:lnTo>
                    <a:pt x="25002" y="37077"/>
                  </a:lnTo>
                  <a:cubicBezTo>
                    <a:pt x="25146" y="37159"/>
                    <a:pt x="25289" y="37220"/>
                    <a:pt x="25422" y="37271"/>
                  </a:cubicBezTo>
                  <a:lnTo>
                    <a:pt x="25698" y="37773"/>
                  </a:lnTo>
                  <a:lnTo>
                    <a:pt x="26650" y="37220"/>
                  </a:lnTo>
                  <a:cubicBezTo>
                    <a:pt x="27059" y="36974"/>
                    <a:pt x="27315" y="36463"/>
                    <a:pt x="27315" y="35736"/>
                  </a:cubicBezTo>
                  <a:lnTo>
                    <a:pt x="27315" y="17274"/>
                  </a:lnTo>
                  <a:cubicBezTo>
                    <a:pt x="27315" y="15800"/>
                    <a:pt x="26271" y="13999"/>
                    <a:pt x="25002" y="13262"/>
                  </a:cubicBezTo>
                  <a:lnTo>
                    <a:pt x="2579" y="316"/>
                  </a:lnTo>
                  <a:cubicBezTo>
                    <a:pt x="2205" y="101"/>
                    <a:pt x="1857" y="0"/>
                    <a:pt x="1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5348985" y="1330263"/>
              <a:ext cx="1790763" cy="2474112"/>
            </a:xfrm>
            <a:custGeom>
              <a:avLst/>
              <a:gdLst/>
              <a:ahLst/>
              <a:cxnLst/>
              <a:rect l="l" t="t" r="r" b="b"/>
              <a:pathLst>
                <a:path w="27060" h="37386" extrusionOk="0">
                  <a:moveTo>
                    <a:pt x="1287" y="0"/>
                  </a:moveTo>
                  <a:cubicBezTo>
                    <a:pt x="527" y="0"/>
                    <a:pt x="1" y="606"/>
                    <a:pt x="1" y="1645"/>
                  </a:cubicBezTo>
                  <a:lnTo>
                    <a:pt x="1" y="20118"/>
                  </a:lnTo>
                  <a:cubicBezTo>
                    <a:pt x="1" y="21582"/>
                    <a:pt x="1045" y="23393"/>
                    <a:pt x="2314" y="24120"/>
                  </a:cubicBezTo>
                  <a:lnTo>
                    <a:pt x="24737" y="37076"/>
                  </a:lnTo>
                  <a:cubicBezTo>
                    <a:pt x="25107" y="37286"/>
                    <a:pt x="25457" y="37386"/>
                    <a:pt x="25768" y="37386"/>
                  </a:cubicBezTo>
                  <a:cubicBezTo>
                    <a:pt x="26532" y="37386"/>
                    <a:pt x="27060" y="36783"/>
                    <a:pt x="27060" y="35735"/>
                  </a:cubicBezTo>
                  <a:lnTo>
                    <a:pt x="27060" y="17273"/>
                  </a:lnTo>
                  <a:cubicBezTo>
                    <a:pt x="27060" y="15799"/>
                    <a:pt x="26016" y="13998"/>
                    <a:pt x="24737" y="13261"/>
                  </a:cubicBezTo>
                  <a:lnTo>
                    <a:pt x="2314" y="315"/>
                  </a:lnTo>
                  <a:cubicBezTo>
                    <a:pt x="1946" y="101"/>
                    <a:pt x="1597" y="0"/>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5505429" y="1563076"/>
              <a:ext cx="1113503" cy="999016"/>
            </a:xfrm>
            <a:custGeom>
              <a:avLst/>
              <a:gdLst/>
              <a:ahLst/>
              <a:cxnLst/>
              <a:rect l="l" t="t" r="r" b="b"/>
              <a:pathLst>
                <a:path w="16826" h="15096" extrusionOk="0">
                  <a:moveTo>
                    <a:pt x="725" y="0"/>
                  </a:moveTo>
                  <a:cubicBezTo>
                    <a:pt x="296" y="0"/>
                    <a:pt x="1" y="341"/>
                    <a:pt x="1" y="932"/>
                  </a:cubicBezTo>
                  <a:lnTo>
                    <a:pt x="1" y="4462"/>
                  </a:lnTo>
                  <a:cubicBezTo>
                    <a:pt x="1" y="5291"/>
                    <a:pt x="584" y="6294"/>
                    <a:pt x="1300" y="6714"/>
                  </a:cubicBezTo>
                  <a:lnTo>
                    <a:pt x="15526" y="14922"/>
                  </a:lnTo>
                  <a:cubicBezTo>
                    <a:pt x="15733" y="15040"/>
                    <a:pt x="15929" y="15096"/>
                    <a:pt x="16103" y="15096"/>
                  </a:cubicBezTo>
                  <a:cubicBezTo>
                    <a:pt x="16531" y="15096"/>
                    <a:pt x="16826" y="14757"/>
                    <a:pt x="16826" y="14175"/>
                  </a:cubicBezTo>
                  <a:lnTo>
                    <a:pt x="16826" y="10634"/>
                  </a:lnTo>
                  <a:cubicBezTo>
                    <a:pt x="16826" y="9815"/>
                    <a:pt x="16242" y="8802"/>
                    <a:pt x="15526" y="8392"/>
                  </a:cubicBezTo>
                  <a:lnTo>
                    <a:pt x="1300" y="174"/>
                  </a:lnTo>
                  <a:cubicBezTo>
                    <a:pt x="1094" y="56"/>
                    <a:pt x="899"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632092" y="1706615"/>
              <a:ext cx="860175" cy="711938"/>
            </a:xfrm>
            <a:custGeom>
              <a:avLst/>
              <a:gdLst/>
              <a:ahLst/>
              <a:cxnLst/>
              <a:rect l="l" t="t" r="r" b="b"/>
              <a:pathLst>
                <a:path w="12998" h="10758" extrusionOk="0">
                  <a:moveTo>
                    <a:pt x="1" y="1"/>
                  </a:moveTo>
                  <a:lnTo>
                    <a:pt x="1" y="3255"/>
                  </a:lnTo>
                  <a:lnTo>
                    <a:pt x="12998" y="10757"/>
                  </a:lnTo>
                  <a:lnTo>
                    <a:pt x="12998" y="751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6807140" y="2364419"/>
              <a:ext cx="16346" cy="21971"/>
            </a:xfrm>
            <a:custGeom>
              <a:avLst/>
              <a:gdLst/>
              <a:ahLst/>
              <a:cxnLst/>
              <a:rect l="l" t="t" r="r" b="b"/>
              <a:pathLst>
                <a:path w="247" h="332" extrusionOk="0">
                  <a:moveTo>
                    <a:pt x="66" y="1"/>
                  </a:moveTo>
                  <a:cubicBezTo>
                    <a:pt x="26" y="1"/>
                    <a:pt x="1" y="33"/>
                    <a:pt x="1" y="90"/>
                  </a:cubicBezTo>
                  <a:cubicBezTo>
                    <a:pt x="1" y="172"/>
                    <a:pt x="52" y="275"/>
                    <a:pt x="124" y="316"/>
                  </a:cubicBezTo>
                  <a:cubicBezTo>
                    <a:pt x="143" y="327"/>
                    <a:pt x="161" y="332"/>
                    <a:pt x="176" y="332"/>
                  </a:cubicBezTo>
                  <a:cubicBezTo>
                    <a:pt x="219" y="332"/>
                    <a:pt x="247" y="294"/>
                    <a:pt x="247" y="234"/>
                  </a:cubicBezTo>
                  <a:cubicBezTo>
                    <a:pt x="247" y="162"/>
                    <a:pt x="195" y="60"/>
                    <a:pt x="124" y="19"/>
                  </a:cubicBezTo>
                  <a:cubicBezTo>
                    <a:pt x="102" y="7"/>
                    <a:pt x="83"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6866766" y="2398964"/>
              <a:ext cx="17008" cy="21971"/>
            </a:xfrm>
            <a:custGeom>
              <a:avLst/>
              <a:gdLst/>
              <a:ahLst/>
              <a:cxnLst/>
              <a:rect l="l" t="t" r="r" b="b"/>
              <a:pathLst>
                <a:path w="257" h="332" extrusionOk="0">
                  <a:moveTo>
                    <a:pt x="70" y="1"/>
                  </a:moveTo>
                  <a:cubicBezTo>
                    <a:pt x="31" y="1"/>
                    <a:pt x="1" y="33"/>
                    <a:pt x="1" y="90"/>
                  </a:cubicBezTo>
                  <a:cubicBezTo>
                    <a:pt x="1" y="172"/>
                    <a:pt x="62" y="275"/>
                    <a:pt x="123" y="316"/>
                  </a:cubicBezTo>
                  <a:cubicBezTo>
                    <a:pt x="143" y="327"/>
                    <a:pt x="162" y="332"/>
                    <a:pt x="179" y="332"/>
                  </a:cubicBezTo>
                  <a:cubicBezTo>
                    <a:pt x="224" y="332"/>
                    <a:pt x="256" y="296"/>
                    <a:pt x="256" y="244"/>
                  </a:cubicBezTo>
                  <a:cubicBezTo>
                    <a:pt x="256" y="162"/>
                    <a:pt x="195" y="60"/>
                    <a:pt x="123" y="19"/>
                  </a:cubicBezTo>
                  <a:cubicBezTo>
                    <a:pt x="105" y="6"/>
                    <a:pt x="87"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6866766" y="2460046"/>
              <a:ext cx="17008" cy="21971"/>
            </a:xfrm>
            <a:custGeom>
              <a:avLst/>
              <a:gdLst/>
              <a:ahLst/>
              <a:cxnLst/>
              <a:rect l="l" t="t" r="r" b="b"/>
              <a:pathLst>
                <a:path w="257" h="332" extrusionOk="0">
                  <a:moveTo>
                    <a:pt x="75" y="1"/>
                  </a:moveTo>
                  <a:cubicBezTo>
                    <a:pt x="33" y="1"/>
                    <a:pt x="1" y="39"/>
                    <a:pt x="1" y="99"/>
                  </a:cubicBezTo>
                  <a:cubicBezTo>
                    <a:pt x="1" y="170"/>
                    <a:pt x="62" y="273"/>
                    <a:pt x="123" y="314"/>
                  </a:cubicBezTo>
                  <a:cubicBezTo>
                    <a:pt x="145" y="326"/>
                    <a:pt x="165" y="332"/>
                    <a:pt x="183" y="332"/>
                  </a:cubicBezTo>
                  <a:cubicBezTo>
                    <a:pt x="226" y="332"/>
                    <a:pt x="256" y="299"/>
                    <a:pt x="256" y="242"/>
                  </a:cubicBezTo>
                  <a:cubicBezTo>
                    <a:pt x="256" y="160"/>
                    <a:pt x="195" y="58"/>
                    <a:pt x="123" y="17"/>
                  </a:cubicBezTo>
                  <a:cubicBezTo>
                    <a:pt x="107" y="6"/>
                    <a:pt x="90" y="1"/>
                    <a:pt x="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6926392" y="2433508"/>
              <a:ext cx="16941" cy="22103"/>
            </a:xfrm>
            <a:custGeom>
              <a:avLst/>
              <a:gdLst/>
              <a:ahLst/>
              <a:cxnLst/>
              <a:rect l="l" t="t" r="r" b="b"/>
              <a:pathLst>
                <a:path w="256" h="334" extrusionOk="0">
                  <a:moveTo>
                    <a:pt x="73" y="1"/>
                  </a:moveTo>
                  <a:cubicBezTo>
                    <a:pt x="30" y="1"/>
                    <a:pt x="0" y="33"/>
                    <a:pt x="0" y="90"/>
                  </a:cubicBezTo>
                  <a:cubicBezTo>
                    <a:pt x="0" y="172"/>
                    <a:pt x="62" y="275"/>
                    <a:pt x="133" y="315"/>
                  </a:cubicBezTo>
                  <a:cubicBezTo>
                    <a:pt x="155" y="328"/>
                    <a:pt x="174" y="333"/>
                    <a:pt x="191" y="333"/>
                  </a:cubicBezTo>
                  <a:cubicBezTo>
                    <a:pt x="231" y="333"/>
                    <a:pt x="256" y="301"/>
                    <a:pt x="256" y="244"/>
                  </a:cubicBezTo>
                  <a:cubicBezTo>
                    <a:pt x="256" y="162"/>
                    <a:pt x="205" y="60"/>
                    <a:pt x="133" y="19"/>
                  </a:cubicBezTo>
                  <a:cubicBezTo>
                    <a:pt x="112" y="6"/>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6807140" y="2487046"/>
              <a:ext cx="16346" cy="21375"/>
            </a:xfrm>
            <a:custGeom>
              <a:avLst/>
              <a:gdLst/>
              <a:ahLst/>
              <a:cxnLst/>
              <a:rect l="l" t="t" r="r" b="b"/>
              <a:pathLst>
                <a:path w="247" h="323" extrusionOk="0">
                  <a:moveTo>
                    <a:pt x="66" y="0"/>
                  </a:moveTo>
                  <a:cubicBezTo>
                    <a:pt x="26" y="0"/>
                    <a:pt x="1" y="32"/>
                    <a:pt x="1" y="90"/>
                  </a:cubicBezTo>
                  <a:cubicBezTo>
                    <a:pt x="1" y="172"/>
                    <a:pt x="52" y="264"/>
                    <a:pt x="124" y="305"/>
                  </a:cubicBezTo>
                  <a:cubicBezTo>
                    <a:pt x="145" y="317"/>
                    <a:pt x="165" y="323"/>
                    <a:pt x="182" y="323"/>
                  </a:cubicBezTo>
                  <a:cubicBezTo>
                    <a:pt x="221" y="323"/>
                    <a:pt x="247" y="291"/>
                    <a:pt x="247" y="233"/>
                  </a:cubicBezTo>
                  <a:cubicBezTo>
                    <a:pt x="247" y="151"/>
                    <a:pt x="195" y="59"/>
                    <a:pt x="124" y="18"/>
                  </a:cubicBezTo>
                  <a:cubicBezTo>
                    <a:pt x="102" y="6"/>
                    <a:pt x="83" y="0"/>
                    <a:pt x="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6866766" y="2521591"/>
              <a:ext cx="17008" cy="21375"/>
            </a:xfrm>
            <a:custGeom>
              <a:avLst/>
              <a:gdLst/>
              <a:ahLst/>
              <a:cxnLst/>
              <a:rect l="l" t="t" r="r" b="b"/>
              <a:pathLst>
                <a:path w="257" h="323" extrusionOk="0">
                  <a:moveTo>
                    <a:pt x="70" y="0"/>
                  </a:moveTo>
                  <a:cubicBezTo>
                    <a:pt x="31" y="0"/>
                    <a:pt x="1" y="32"/>
                    <a:pt x="1" y="90"/>
                  </a:cubicBezTo>
                  <a:cubicBezTo>
                    <a:pt x="1" y="172"/>
                    <a:pt x="62" y="264"/>
                    <a:pt x="123" y="305"/>
                  </a:cubicBezTo>
                  <a:cubicBezTo>
                    <a:pt x="145" y="317"/>
                    <a:pt x="165" y="323"/>
                    <a:pt x="183" y="323"/>
                  </a:cubicBezTo>
                  <a:cubicBezTo>
                    <a:pt x="226" y="323"/>
                    <a:pt x="256" y="290"/>
                    <a:pt x="256" y="233"/>
                  </a:cubicBezTo>
                  <a:cubicBezTo>
                    <a:pt x="256" y="151"/>
                    <a:pt x="195" y="59"/>
                    <a:pt x="123" y="18"/>
                  </a:cubicBezTo>
                  <a:cubicBezTo>
                    <a:pt x="105" y="6"/>
                    <a:pt x="87"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6926392" y="2556069"/>
              <a:ext cx="16941" cy="21442"/>
            </a:xfrm>
            <a:custGeom>
              <a:avLst/>
              <a:gdLst/>
              <a:ahLst/>
              <a:cxnLst/>
              <a:rect l="l" t="t" r="r" b="b"/>
              <a:pathLst>
                <a:path w="256" h="324" extrusionOk="0">
                  <a:moveTo>
                    <a:pt x="73" y="1"/>
                  </a:moveTo>
                  <a:cubicBezTo>
                    <a:pt x="30" y="1"/>
                    <a:pt x="0" y="33"/>
                    <a:pt x="0" y="91"/>
                  </a:cubicBezTo>
                  <a:cubicBezTo>
                    <a:pt x="0" y="173"/>
                    <a:pt x="62" y="265"/>
                    <a:pt x="133" y="306"/>
                  </a:cubicBezTo>
                  <a:cubicBezTo>
                    <a:pt x="155" y="318"/>
                    <a:pt x="174" y="324"/>
                    <a:pt x="191" y="324"/>
                  </a:cubicBezTo>
                  <a:cubicBezTo>
                    <a:pt x="231" y="324"/>
                    <a:pt x="256" y="291"/>
                    <a:pt x="256" y="234"/>
                  </a:cubicBezTo>
                  <a:cubicBezTo>
                    <a:pt x="256" y="152"/>
                    <a:pt x="205" y="60"/>
                    <a:pt x="133" y="19"/>
                  </a:cubicBezTo>
                  <a:cubicBezTo>
                    <a:pt x="112" y="7"/>
                    <a:pt x="91"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6807140" y="2608945"/>
              <a:ext cx="16346" cy="21971"/>
            </a:xfrm>
            <a:custGeom>
              <a:avLst/>
              <a:gdLst/>
              <a:ahLst/>
              <a:cxnLst/>
              <a:rect l="l" t="t" r="r" b="b"/>
              <a:pathLst>
                <a:path w="247" h="332" extrusionOk="0">
                  <a:moveTo>
                    <a:pt x="66" y="0"/>
                  </a:moveTo>
                  <a:cubicBezTo>
                    <a:pt x="26" y="0"/>
                    <a:pt x="1" y="33"/>
                    <a:pt x="1" y="90"/>
                  </a:cubicBezTo>
                  <a:cubicBezTo>
                    <a:pt x="1" y="172"/>
                    <a:pt x="52" y="274"/>
                    <a:pt x="124" y="315"/>
                  </a:cubicBezTo>
                  <a:cubicBezTo>
                    <a:pt x="143" y="326"/>
                    <a:pt x="161" y="331"/>
                    <a:pt x="177" y="331"/>
                  </a:cubicBezTo>
                  <a:cubicBezTo>
                    <a:pt x="220" y="331"/>
                    <a:pt x="247" y="296"/>
                    <a:pt x="247" y="243"/>
                  </a:cubicBezTo>
                  <a:cubicBezTo>
                    <a:pt x="247" y="162"/>
                    <a:pt x="195" y="59"/>
                    <a:pt x="124" y="18"/>
                  </a:cubicBezTo>
                  <a:cubicBezTo>
                    <a:pt x="102" y="6"/>
                    <a:pt x="83" y="0"/>
                    <a:pt x="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6866766" y="2643490"/>
              <a:ext cx="17008" cy="22103"/>
            </a:xfrm>
            <a:custGeom>
              <a:avLst/>
              <a:gdLst/>
              <a:ahLst/>
              <a:cxnLst/>
              <a:rect l="l" t="t" r="r" b="b"/>
              <a:pathLst>
                <a:path w="257" h="334" extrusionOk="0">
                  <a:moveTo>
                    <a:pt x="70" y="0"/>
                  </a:moveTo>
                  <a:cubicBezTo>
                    <a:pt x="31" y="0"/>
                    <a:pt x="1" y="32"/>
                    <a:pt x="1" y="90"/>
                  </a:cubicBezTo>
                  <a:cubicBezTo>
                    <a:pt x="1" y="172"/>
                    <a:pt x="62" y="274"/>
                    <a:pt x="123" y="315"/>
                  </a:cubicBezTo>
                  <a:cubicBezTo>
                    <a:pt x="145" y="327"/>
                    <a:pt x="165" y="333"/>
                    <a:pt x="183" y="333"/>
                  </a:cubicBezTo>
                  <a:cubicBezTo>
                    <a:pt x="226" y="333"/>
                    <a:pt x="256" y="301"/>
                    <a:pt x="256" y="243"/>
                  </a:cubicBezTo>
                  <a:cubicBezTo>
                    <a:pt x="256" y="162"/>
                    <a:pt x="195" y="59"/>
                    <a:pt x="123" y="18"/>
                  </a:cubicBezTo>
                  <a:cubicBezTo>
                    <a:pt x="105" y="6"/>
                    <a:pt x="87"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6926392" y="2678100"/>
              <a:ext cx="16941" cy="22037"/>
            </a:xfrm>
            <a:custGeom>
              <a:avLst/>
              <a:gdLst/>
              <a:ahLst/>
              <a:cxnLst/>
              <a:rect l="l" t="t" r="r" b="b"/>
              <a:pathLst>
                <a:path w="256" h="333" extrusionOk="0">
                  <a:moveTo>
                    <a:pt x="78" y="1"/>
                  </a:moveTo>
                  <a:cubicBezTo>
                    <a:pt x="33" y="1"/>
                    <a:pt x="0" y="37"/>
                    <a:pt x="0" y="89"/>
                  </a:cubicBezTo>
                  <a:cubicBezTo>
                    <a:pt x="0" y="171"/>
                    <a:pt x="62" y="273"/>
                    <a:pt x="133" y="314"/>
                  </a:cubicBezTo>
                  <a:cubicBezTo>
                    <a:pt x="155" y="326"/>
                    <a:pt x="174" y="332"/>
                    <a:pt x="191" y="332"/>
                  </a:cubicBezTo>
                  <a:cubicBezTo>
                    <a:pt x="231" y="332"/>
                    <a:pt x="256" y="300"/>
                    <a:pt x="256" y="242"/>
                  </a:cubicBezTo>
                  <a:cubicBezTo>
                    <a:pt x="256" y="160"/>
                    <a:pt x="205" y="58"/>
                    <a:pt x="133" y="17"/>
                  </a:cubicBezTo>
                  <a:cubicBezTo>
                    <a:pt x="114" y="6"/>
                    <a:pt x="95"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6753669" y="2394927"/>
              <a:ext cx="17008" cy="22103"/>
            </a:xfrm>
            <a:custGeom>
              <a:avLst/>
              <a:gdLst/>
              <a:ahLst/>
              <a:cxnLst/>
              <a:rect l="l" t="t" r="r" b="b"/>
              <a:pathLst>
                <a:path w="257" h="334" extrusionOk="0">
                  <a:moveTo>
                    <a:pt x="73" y="0"/>
                  </a:moveTo>
                  <a:cubicBezTo>
                    <a:pt x="31" y="0"/>
                    <a:pt x="0" y="33"/>
                    <a:pt x="0" y="90"/>
                  </a:cubicBezTo>
                  <a:cubicBezTo>
                    <a:pt x="0" y="172"/>
                    <a:pt x="62" y="274"/>
                    <a:pt x="133" y="315"/>
                  </a:cubicBezTo>
                  <a:cubicBezTo>
                    <a:pt x="155" y="327"/>
                    <a:pt x="174" y="333"/>
                    <a:pt x="191" y="333"/>
                  </a:cubicBezTo>
                  <a:cubicBezTo>
                    <a:pt x="231" y="333"/>
                    <a:pt x="256" y="301"/>
                    <a:pt x="256" y="243"/>
                  </a:cubicBezTo>
                  <a:cubicBezTo>
                    <a:pt x="256" y="162"/>
                    <a:pt x="205" y="59"/>
                    <a:pt x="133" y="18"/>
                  </a:cubicBezTo>
                  <a:cubicBezTo>
                    <a:pt x="112" y="6"/>
                    <a:pt x="92"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6813956" y="2429538"/>
              <a:ext cx="17008" cy="22037"/>
            </a:xfrm>
            <a:custGeom>
              <a:avLst/>
              <a:gdLst/>
              <a:ahLst/>
              <a:cxnLst/>
              <a:rect l="l" t="t" r="r" b="b"/>
              <a:pathLst>
                <a:path w="257" h="333" extrusionOk="0">
                  <a:moveTo>
                    <a:pt x="70" y="1"/>
                  </a:moveTo>
                  <a:cubicBezTo>
                    <a:pt x="27" y="1"/>
                    <a:pt x="0" y="37"/>
                    <a:pt x="0" y="89"/>
                  </a:cubicBezTo>
                  <a:cubicBezTo>
                    <a:pt x="0" y="171"/>
                    <a:pt x="51" y="273"/>
                    <a:pt x="123" y="314"/>
                  </a:cubicBezTo>
                  <a:cubicBezTo>
                    <a:pt x="144" y="326"/>
                    <a:pt x="165" y="332"/>
                    <a:pt x="183" y="332"/>
                  </a:cubicBezTo>
                  <a:cubicBezTo>
                    <a:pt x="226" y="332"/>
                    <a:pt x="256" y="300"/>
                    <a:pt x="256" y="242"/>
                  </a:cubicBezTo>
                  <a:cubicBezTo>
                    <a:pt x="256" y="161"/>
                    <a:pt x="195" y="58"/>
                    <a:pt x="123" y="17"/>
                  </a:cubicBezTo>
                  <a:cubicBezTo>
                    <a:pt x="103" y="6"/>
                    <a:pt x="85"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6919576" y="2491083"/>
              <a:ext cx="17008" cy="21442"/>
            </a:xfrm>
            <a:custGeom>
              <a:avLst/>
              <a:gdLst/>
              <a:ahLst/>
              <a:cxnLst/>
              <a:rect l="l" t="t" r="r" b="b"/>
              <a:pathLst>
                <a:path w="257" h="324" extrusionOk="0">
                  <a:moveTo>
                    <a:pt x="74" y="1"/>
                  </a:moveTo>
                  <a:cubicBezTo>
                    <a:pt x="31" y="1"/>
                    <a:pt x="1" y="33"/>
                    <a:pt x="1" y="90"/>
                  </a:cubicBezTo>
                  <a:cubicBezTo>
                    <a:pt x="1" y="172"/>
                    <a:pt x="62" y="264"/>
                    <a:pt x="134" y="305"/>
                  </a:cubicBezTo>
                  <a:cubicBezTo>
                    <a:pt x="152" y="317"/>
                    <a:pt x="171" y="323"/>
                    <a:pt x="187" y="323"/>
                  </a:cubicBezTo>
                  <a:cubicBezTo>
                    <a:pt x="226" y="323"/>
                    <a:pt x="257" y="291"/>
                    <a:pt x="257" y="233"/>
                  </a:cubicBezTo>
                  <a:cubicBezTo>
                    <a:pt x="257" y="152"/>
                    <a:pt x="195" y="49"/>
                    <a:pt x="134" y="19"/>
                  </a:cubicBezTo>
                  <a:cubicBezTo>
                    <a:pt x="112" y="6"/>
                    <a:pt x="92"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6979863" y="2525627"/>
              <a:ext cx="16346" cy="21442"/>
            </a:xfrm>
            <a:custGeom>
              <a:avLst/>
              <a:gdLst/>
              <a:ahLst/>
              <a:cxnLst/>
              <a:rect l="l" t="t" r="r" b="b"/>
              <a:pathLst>
                <a:path w="247" h="324" extrusionOk="0">
                  <a:moveTo>
                    <a:pt x="66" y="0"/>
                  </a:moveTo>
                  <a:cubicBezTo>
                    <a:pt x="26" y="0"/>
                    <a:pt x="1" y="33"/>
                    <a:pt x="1" y="90"/>
                  </a:cubicBezTo>
                  <a:cubicBezTo>
                    <a:pt x="1" y="172"/>
                    <a:pt x="52" y="264"/>
                    <a:pt x="123" y="305"/>
                  </a:cubicBezTo>
                  <a:cubicBezTo>
                    <a:pt x="145" y="317"/>
                    <a:pt x="164" y="323"/>
                    <a:pt x="181" y="323"/>
                  </a:cubicBezTo>
                  <a:cubicBezTo>
                    <a:pt x="221" y="323"/>
                    <a:pt x="246" y="291"/>
                    <a:pt x="246" y="233"/>
                  </a:cubicBezTo>
                  <a:cubicBezTo>
                    <a:pt x="246" y="152"/>
                    <a:pt x="195" y="59"/>
                    <a:pt x="123" y="19"/>
                  </a:cubicBezTo>
                  <a:cubicBezTo>
                    <a:pt x="102" y="6"/>
                    <a:pt x="83" y="0"/>
                    <a:pt x="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6866766" y="2582540"/>
              <a:ext cx="17008" cy="21640"/>
            </a:xfrm>
            <a:custGeom>
              <a:avLst/>
              <a:gdLst/>
              <a:ahLst/>
              <a:cxnLst/>
              <a:rect l="l" t="t" r="r" b="b"/>
              <a:pathLst>
                <a:path w="257" h="327" extrusionOk="0">
                  <a:moveTo>
                    <a:pt x="70" y="0"/>
                  </a:moveTo>
                  <a:cubicBezTo>
                    <a:pt x="31" y="0"/>
                    <a:pt x="1" y="32"/>
                    <a:pt x="1" y="90"/>
                  </a:cubicBezTo>
                  <a:cubicBezTo>
                    <a:pt x="1" y="172"/>
                    <a:pt x="62" y="274"/>
                    <a:pt x="123" y="315"/>
                  </a:cubicBezTo>
                  <a:cubicBezTo>
                    <a:pt x="142" y="323"/>
                    <a:pt x="159" y="327"/>
                    <a:pt x="175" y="327"/>
                  </a:cubicBezTo>
                  <a:cubicBezTo>
                    <a:pt x="222" y="327"/>
                    <a:pt x="256" y="294"/>
                    <a:pt x="256" y="233"/>
                  </a:cubicBezTo>
                  <a:cubicBezTo>
                    <a:pt x="256" y="151"/>
                    <a:pt x="195" y="59"/>
                    <a:pt x="123" y="18"/>
                  </a:cubicBezTo>
                  <a:cubicBezTo>
                    <a:pt x="105" y="6"/>
                    <a:pt x="87" y="0"/>
                    <a:pt x="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6753669" y="2517488"/>
              <a:ext cx="17008" cy="21442"/>
            </a:xfrm>
            <a:custGeom>
              <a:avLst/>
              <a:gdLst/>
              <a:ahLst/>
              <a:cxnLst/>
              <a:rect l="l" t="t" r="r" b="b"/>
              <a:pathLst>
                <a:path w="257" h="324" extrusionOk="0">
                  <a:moveTo>
                    <a:pt x="73" y="1"/>
                  </a:moveTo>
                  <a:cubicBezTo>
                    <a:pt x="31" y="1"/>
                    <a:pt x="0" y="33"/>
                    <a:pt x="0" y="90"/>
                  </a:cubicBezTo>
                  <a:cubicBezTo>
                    <a:pt x="0" y="172"/>
                    <a:pt x="62" y="264"/>
                    <a:pt x="133" y="305"/>
                  </a:cubicBezTo>
                  <a:cubicBezTo>
                    <a:pt x="155" y="317"/>
                    <a:pt x="174" y="323"/>
                    <a:pt x="191" y="323"/>
                  </a:cubicBezTo>
                  <a:cubicBezTo>
                    <a:pt x="231" y="323"/>
                    <a:pt x="256" y="291"/>
                    <a:pt x="256" y="234"/>
                  </a:cubicBezTo>
                  <a:cubicBezTo>
                    <a:pt x="256" y="152"/>
                    <a:pt x="205" y="60"/>
                    <a:pt x="133" y="19"/>
                  </a:cubicBezTo>
                  <a:cubicBezTo>
                    <a:pt x="112" y="6"/>
                    <a:pt x="92" y="1"/>
                    <a:pt x="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6813956" y="2552032"/>
              <a:ext cx="17008" cy="21442"/>
            </a:xfrm>
            <a:custGeom>
              <a:avLst/>
              <a:gdLst/>
              <a:ahLst/>
              <a:cxnLst/>
              <a:rect l="l" t="t" r="r" b="b"/>
              <a:pathLst>
                <a:path w="257" h="324" extrusionOk="0">
                  <a:moveTo>
                    <a:pt x="65" y="1"/>
                  </a:moveTo>
                  <a:cubicBezTo>
                    <a:pt x="25" y="1"/>
                    <a:pt x="0" y="33"/>
                    <a:pt x="0" y="90"/>
                  </a:cubicBezTo>
                  <a:cubicBezTo>
                    <a:pt x="0" y="172"/>
                    <a:pt x="51" y="264"/>
                    <a:pt x="123" y="305"/>
                  </a:cubicBezTo>
                  <a:cubicBezTo>
                    <a:pt x="144" y="317"/>
                    <a:pt x="165" y="323"/>
                    <a:pt x="183" y="323"/>
                  </a:cubicBezTo>
                  <a:cubicBezTo>
                    <a:pt x="226" y="323"/>
                    <a:pt x="256" y="291"/>
                    <a:pt x="256" y="234"/>
                  </a:cubicBezTo>
                  <a:cubicBezTo>
                    <a:pt x="256" y="152"/>
                    <a:pt x="195" y="60"/>
                    <a:pt x="123" y="19"/>
                  </a:cubicBezTo>
                  <a:cubicBezTo>
                    <a:pt x="102" y="6"/>
                    <a:pt x="82"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6919576" y="2612982"/>
              <a:ext cx="17008" cy="21971"/>
            </a:xfrm>
            <a:custGeom>
              <a:avLst/>
              <a:gdLst/>
              <a:ahLst/>
              <a:cxnLst/>
              <a:rect l="l" t="t" r="r" b="b"/>
              <a:pathLst>
                <a:path w="257" h="332" extrusionOk="0">
                  <a:moveTo>
                    <a:pt x="74" y="1"/>
                  </a:moveTo>
                  <a:cubicBezTo>
                    <a:pt x="31" y="1"/>
                    <a:pt x="1" y="33"/>
                    <a:pt x="1" y="90"/>
                  </a:cubicBezTo>
                  <a:cubicBezTo>
                    <a:pt x="1" y="172"/>
                    <a:pt x="62" y="275"/>
                    <a:pt x="134" y="316"/>
                  </a:cubicBezTo>
                  <a:cubicBezTo>
                    <a:pt x="151" y="327"/>
                    <a:pt x="167" y="332"/>
                    <a:pt x="183" y="332"/>
                  </a:cubicBezTo>
                  <a:cubicBezTo>
                    <a:pt x="224" y="332"/>
                    <a:pt x="257" y="296"/>
                    <a:pt x="257" y="244"/>
                  </a:cubicBezTo>
                  <a:cubicBezTo>
                    <a:pt x="257" y="162"/>
                    <a:pt x="195" y="60"/>
                    <a:pt x="134" y="19"/>
                  </a:cubicBezTo>
                  <a:cubicBezTo>
                    <a:pt x="112" y="6"/>
                    <a:pt x="92" y="1"/>
                    <a:pt x="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6979863" y="2647526"/>
              <a:ext cx="16346" cy="21971"/>
            </a:xfrm>
            <a:custGeom>
              <a:avLst/>
              <a:gdLst/>
              <a:ahLst/>
              <a:cxnLst/>
              <a:rect l="l" t="t" r="r" b="b"/>
              <a:pathLst>
                <a:path w="247" h="332" extrusionOk="0">
                  <a:moveTo>
                    <a:pt x="66" y="1"/>
                  </a:moveTo>
                  <a:cubicBezTo>
                    <a:pt x="26" y="1"/>
                    <a:pt x="1" y="33"/>
                    <a:pt x="1" y="90"/>
                  </a:cubicBezTo>
                  <a:cubicBezTo>
                    <a:pt x="1" y="172"/>
                    <a:pt x="52" y="275"/>
                    <a:pt x="123" y="315"/>
                  </a:cubicBezTo>
                  <a:cubicBezTo>
                    <a:pt x="143" y="327"/>
                    <a:pt x="161" y="332"/>
                    <a:pt x="177" y="332"/>
                  </a:cubicBezTo>
                  <a:cubicBezTo>
                    <a:pt x="219" y="332"/>
                    <a:pt x="246" y="296"/>
                    <a:pt x="246" y="244"/>
                  </a:cubicBezTo>
                  <a:cubicBezTo>
                    <a:pt x="246" y="162"/>
                    <a:pt x="195" y="60"/>
                    <a:pt x="123" y="19"/>
                  </a:cubicBezTo>
                  <a:cubicBezTo>
                    <a:pt x="102" y="6"/>
                    <a:pt x="83"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5808191" y="2211814"/>
              <a:ext cx="51552" cy="66972"/>
            </a:xfrm>
            <a:custGeom>
              <a:avLst/>
              <a:gdLst/>
              <a:ahLst/>
              <a:cxnLst/>
              <a:rect l="l" t="t" r="r" b="b"/>
              <a:pathLst>
                <a:path w="779" h="1012" extrusionOk="0">
                  <a:moveTo>
                    <a:pt x="217" y="1"/>
                  </a:moveTo>
                  <a:cubicBezTo>
                    <a:pt x="89" y="1"/>
                    <a:pt x="0" y="103"/>
                    <a:pt x="0" y="278"/>
                  </a:cubicBezTo>
                  <a:cubicBezTo>
                    <a:pt x="0" y="534"/>
                    <a:pt x="174" y="831"/>
                    <a:pt x="389" y="953"/>
                  </a:cubicBezTo>
                  <a:cubicBezTo>
                    <a:pt x="453" y="993"/>
                    <a:pt x="514" y="1012"/>
                    <a:pt x="567" y="1012"/>
                  </a:cubicBezTo>
                  <a:cubicBezTo>
                    <a:pt x="693" y="1012"/>
                    <a:pt x="778" y="908"/>
                    <a:pt x="778" y="728"/>
                  </a:cubicBezTo>
                  <a:cubicBezTo>
                    <a:pt x="778" y="483"/>
                    <a:pt x="604" y="186"/>
                    <a:pt x="389" y="53"/>
                  </a:cubicBezTo>
                  <a:cubicBezTo>
                    <a:pt x="327" y="17"/>
                    <a:pt x="269"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5961259" y="2300558"/>
              <a:ext cx="51552" cy="66575"/>
            </a:xfrm>
            <a:custGeom>
              <a:avLst/>
              <a:gdLst/>
              <a:ahLst/>
              <a:cxnLst/>
              <a:rect l="l" t="t" r="r" b="b"/>
              <a:pathLst>
                <a:path w="779" h="1006" extrusionOk="0">
                  <a:moveTo>
                    <a:pt x="217" y="0"/>
                  </a:moveTo>
                  <a:cubicBezTo>
                    <a:pt x="89" y="0"/>
                    <a:pt x="0" y="103"/>
                    <a:pt x="0" y="278"/>
                  </a:cubicBezTo>
                  <a:cubicBezTo>
                    <a:pt x="0" y="523"/>
                    <a:pt x="174" y="830"/>
                    <a:pt x="389" y="953"/>
                  </a:cubicBezTo>
                  <a:cubicBezTo>
                    <a:pt x="451" y="988"/>
                    <a:pt x="510" y="1005"/>
                    <a:pt x="561" y="1005"/>
                  </a:cubicBezTo>
                  <a:cubicBezTo>
                    <a:pt x="690" y="1005"/>
                    <a:pt x="778" y="903"/>
                    <a:pt x="778" y="728"/>
                  </a:cubicBezTo>
                  <a:cubicBezTo>
                    <a:pt x="778" y="482"/>
                    <a:pt x="604" y="175"/>
                    <a:pt x="389" y="52"/>
                  </a:cubicBezTo>
                  <a:cubicBezTo>
                    <a:pt x="327" y="17"/>
                    <a:pt x="269" y="0"/>
                    <a:pt x="2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6114328" y="2388574"/>
              <a:ext cx="51552" cy="67236"/>
            </a:xfrm>
            <a:custGeom>
              <a:avLst/>
              <a:gdLst/>
              <a:ahLst/>
              <a:cxnLst/>
              <a:rect l="l" t="t" r="r" b="b"/>
              <a:pathLst>
                <a:path w="779" h="1016" extrusionOk="0">
                  <a:moveTo>
                    <a:pt x="217" y="1"/>
                  </a:moveTo>
                  <a:cubicBezTo>
                    <a:pt x="89" y="1"/>
                    <a:pt x="0" y="103"/>
                    <a:pt x="0" y="278"/>
                  </a:cubicBezTo>
                  <a:cubicBezTo>
                    <a:pt x="0" y="534"/>
                    <a:pt x="174" y="831"/>
                    <a:pt x="389" y="964"/>
                  </a:cubicBezTo>
                  <a:cubicBezTo>
                    <a:pt x="451" y="999"/>
                    <a:pt x="510" y="1016"/>
                    <a:pt x="561" y="1016"/>
                  </a:cubicBezTo>
                  <a:cubicBezTo>
                    <a:pt x="690" y="1016"/>
                    <a:pt x="778" y="914"/>
                    <a:pt x="778" y="739"/>
                  </a:cubicBezTo>
                  <a:cubicBezTo>
                    <a:pt x="778" y="483"/>
                    <a:pt x="604" y="186"/>
                    <a:pt x="389" y="53"/>
                  </a:cubicBezTo>
                  <a:cubicBezTo>
                    <a:pt x="327" y="18"/>
                    <a:pt x="269"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6267396" y="2477318"/>
              <a:ext cx="51552" cy="66575"/>
            </a:xfrm>
            <a:custGeom>
              <a:avLst/>
              <a:gdLst/>
              <a:ahLst/>
              <a:cxnLst/>
              <a:rect l="l" t="t" r="r" b="b"/>
              <a:pathLst>
                <a:path w="779" h="1006" extrusionOk="0">
                  <a:moveTo>
                    <a:pt x="217" y="1"/>
                  </a:moveTo>
                  <a:cubicBezTo>
                    <a:pt x="88" y="1"/>
                    <a:pt x="0" y="103"/>
                    <a:pt x="0" y="278"/>
                  </a:cubicBezTo>
                  <a:cubicBezTo>
                    <a:pt x="0" y="523"/>
                    <a:pt x="174" y="830"/>
                    <a:pt x="389" y="953"/>
                  </a:cubicBezTo>
                  <a:cubicBezTo>
                    <a:pt x="451" y="989"/>
                    <a:pt x="509" y="1005"/>
                    <a:pt x="561" y="1005"/>
                  </a:cubicBezTo>
                  <a:cubicBezTo>
                    <a:pt x="690" y="1005"/>
                    <a:pt x="778" y="903"/>
                    <a:pt x="778" y="728"/>
                  </a:cubicBezTo>
                  <a:cubicBezTo>
                    <a:pt x="778" y="482"/>
                    <a:pt x="604" y="175"/>
                    <a:pt x="389" y="53"/>
                  </a:cubicBezTo>
                  <a:cubicBezTo>
                    <a:pt x="327" y="17"/>
                    <a:pt x="269"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6519996" y="3295934"/>
              <a:ext cx="480250" cy="338696"/>
            </a:xfrm>
            <a:custGeom>
              <a:avLst/>
              <a:gdLst/>
              <a:ahLst/>
              <a:cxnLst/>
              <a:rect l="l" t="t" r="r" b="b"/>
              <a:pathLst>
                <a:path w="7257" h="5118" extrusionOk="0">
                  <a:moveTo>
                    <a:pt x="361" y="0"/>
                  </a:moveTo>
                  <a:cubicBezTo>
                    <a:pt x="147" y="0"/>
                    <a:pt x="1" y="173"/>
                    <a:pt x="1" y="465"/>
                  </a:cubicBezTo>
                  <a:cubicBezTo>
                    <a:pt x="1" y="874"/>
                    <a:pt x="287" y="1386"/>
                    <a:pt x="645" y="1591"/>
                  </a:cubicBezTo>
                  <a:lnTo>
                    <a:pt x="6612" y="5030"/>
                  </a:lnTo>
                  <a:cubicBezTo>
                    <a:pt x="6717" y="5089"/>
                    <a:pt x="6815" y="5118"/>
                    <a:pt x="6902" y="5118"/>
                  </a:cubicBezTo>
                  <a:cubicBezTo>
                    <a:pt x="7113" y="5118"/>
                    <a:pt x="7257" y="4951"/>
                    <a:pt x="7257" y="4661"/>
                  </a:cubicBezTo>
                  <a:cubicBezTo>
                    <a:pt x="7257" y="4242"/>
                    <a:pt x="6970" y="3740"/>
                    <a:pt x="6612" y="3535"/>
                  </a:cubicBezTo>
                  <a:lnTo>
                    <a:pt x="645" y="86"/>
                  </a:lnTo>
                  <a:cubicBezTo>
                    <a:pt x="543" y="28"/>
                    <a:pt x="447" y="0"/>
                    <a:pt x="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5852199" y="2387780"/>
              <a:ext cx="130105" cy="167760"/>
            </a:xfrm>
            <a:custGeom>
              <a:avLst/>
              <a:gdLst/>
              <a:ahLst/>
              <a:cxnLst/>
              <a:rect l="l" t="t" r="r" b="b"/>
              <a:pathLst>
                <a:path w="1966" h="2535" extrusionOk="0">
                  <a:moveTo>
                    <a:pt x="543" y="0"/>
                  </a:moveTo>
                  <a:cubicBezTo>
                    <a:pt x="221" y="0"/>
                    <a:pt x="1" y="257"/>
                    <a:pt x="1" y="699"/>
                  </a:cubicBezTo>
                  <a:cubicBezTo>
                    <a:pt x="1" y="1324"/>
                    <a:pt x="441" y="2091"/>
                    <a:pt x="983" y="2398"/>
                  </a:cubicBezTo>
                  <a:cubicBezTo>
                    <a:pt x="1139" y="2491"/>
                    <a:pt x="1287" y="2535"/>
                    <a:pt x="1419" y="2535"/>
                  </a:cubicBezTo>
                  <a:cubicBezTo>
                    <a:pt x="1740" y="2535"/>
                    <a:pt x="1966" y="2277"/>
                    <a:pt x="1966" y="1835"/>
                  </a:cubicBezTo>
                  <a:cubicBezTo>
                    <a:pt x="1966" y="1211"/>
                    <a:pt x="1515" y="444"/>
                    <a:pt x="983" y="137"/>
                  </a:cubicBezTo>
                  <a:cubicBezTo>
                    <a:pt x="825" y="44"/>
                    <a:pt x="675" y="0"/>
                    <a:pt x="5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5852199" y="2555010"/>
              <a:ext cx="130105" cy="167826"/>
            </a:xfrm>
            <a:custGeom>
              <a:avLst/>
              <a:gdLst/>
              <a:ahLst/>
              <a:cxnLst/>
              <a:rect l="l" t="t" r="r" b="b"/>
              <a:pathLst>
                <a:path w="1966" h="2536" extrusionOk="0">
                  <a:moveTo>
                    <a:pt x="543" y="1"/>
                  </a:moveTo>
                  <a:cubicBezTo>
                    <a:pt x="221" y="1"/>
                    <a:pt x="1" y="258"/>
                    <a:pt x="1" y="700"/>
                  </a:cubicBezTo>
                  <a:cubicBezTo>
                    <a:pt x="1" y="1325"/>
                    <a:pt x="441" y="2092"/>
                    <a:pt x="983" y="2399"/>
                  </a:cubicBezTo>
                  <a:cubicBezTo>
                    <a:pt x="1139" y="2492"/>
                    <a:pt x="1287" y="2536"/>
                    <a:pt x="1419" y="2536"/>
                  </a:cubicBezTo>
                  <a:cubicBezTo>
                    <a:pt x="1740" y="2536"/>
                    <a:pt x="1966" y="2278"/>
                    <a:pt x="1966" y="1836"/>
                  </a:cubicBezTo>
                  <a:cubicBezTo>
                    <a:pt x="1966" y="1212"/>
                    <a:pt x="1515" y="444"/>
                    <a:pt x="983" y="137"/>
                  </a:cubicBezTo>
                  <a:cubicBezTo>
                    <a:pt x="825" y="45"/>
                    <a:pt x="675" y="1"/>
                    <a:pt x="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5852199" y="2722770"/>
              <a:ext cx="130105" cy="167628"/>
            </a:xfrm>
            <a:custGeom>
              <a:avLst/>
              <a:gdLst/>
              <a:ahLst/>
              <a:cxnLst/>
              <a:rect l="l" t="t" r="r" b="b"/>
              <a:pathLst>
                <a:path w="1966" h="2533" extrusionOk="0">
                  <a:moveTo>
                    <a:pt x="549" y="0"/>
                  </a:moveTo>
                  <a:cubicBezTo>
                    <a:pt x="224" y="0"/>
                    <a:pt x="1" y="258"/>
                    <a:pt x="1" y="703"/>
                  </a:cubicBezTo>
                  <a:cubicBezTo>
                    <a:pt x="1" y="1328"/>
                    <a:pt x="441" y="2085"/>
                    <a:pt x="983" y="2402"/>
                  </a:cubicBezTo>
                  <a:cubicBezTo>
                    <a:pt x="1136" y="2490"/>
                    <a:pt x="1282" y="2532"/>
                    <a:pt x="1412" y="2532"/>
                  </a:cubicBezTo>
                  <a:cubicBezTo>
                    <a:pt x="1737" y="2532"/>
                    <a:pt x="1966" y="2274"/>
                    <a:pt x="1966" y="1829"/>
                  </a:cubicBezTo>
                  <a:cubicBezTo>
                    <a:pt x="1966" y="1205"/>
                    <a:pt x="1515" y="447"/>
                    <a:pt x="983" y="130"/>
                  </a:cubicBezTo>
                  <a:cubicBezTo>
                    <a:pt x="828" y="42"/>
                    <a:pt x="680" y="0"/>
                    <a:pt x="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5852199" y="2890067"/>
              <a:ext cx="130105" cy="167694"/>
            </a:xfrm>
            <a:custGeom>
              <a:avLst/>
              <a:gdLst/>
              <a:ahLst/>
              <a:cxnLst/>
              <a:rect l="l" t="t" r="r" b="b"/>
              <a:pathLst>
                <a:path w="1966" h="2534" extrusionOk="0">
                  <a:moveTo>
                    <a:pt x="549" y="0"/>
                  </a:moveTo>
                  <a:cubicBezTo>
                    <a:pt x="224" y="0"/>
                    <a:pt x="1" y="258"/>
                    <a:pt x="1" y="703"/>
                  </a:cubicBezTo>
                  <a:cubicBezTo>
                    <a:pt x="1" y="1327"/>
                    <a:pt x="441" y="2095"/>
                    <a:pt x="983" y="2402"/>
                  </a:cubicBezTo>
                  <a:cubicBezTo>
                    <a:pt x="1138" y="2491"/>
                    <a:pt x="1286" y="2534"/>
                    <a:pt x="1418" y="2534"/>
                  </a:cubicBezTo>
                  <a:cubicBezTo>
                    <a:pt x="1739" y="2534"/>
                    <a:pt x="1966" y="2282"/>
                    <a:pt x="1966" y="1839"/>
                  </a:cubicBezTo>
                  <a:cubicBezTo>
                    <a:pt x="1966" y="1215"/>
                    <a:pt x="1515" y="447"/>
                    <a:pt x="983" y="130"/>
                  </a:cubicBezTo>
                  <a:cubicBezTo>
                    <a:pt x="828" y="42"/>
                    <a:pt x="680" y="0"/>
                    <a:pt x="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5997128" y="2471494"/>
              <a:ext cx="130105" cy="167628"/>
            </a:xfrm>
            <a:custGeom>
              <a:avLst/>
              <a:gdLst/>
              <a:ahLst/>
              <a:cxnLst/>
              <a:rect l="l" t="t" r="r" b="b"/>
              <a:pathLst>
                <a:path w="1966" h="2533" extrusionOk="0">
                  <a:moveTo>
                    <a:pt x="550" y="0"/>
                  </a:moveTo>
                  <a:cubicBezTo>
                    <a:pt x="225" y="0"/>
                    <a:pt x="1" y="258"/>
                    <a:pt x="1" y="703"/>
                  </a:cubicBezTo>
                  <a:cubicBezTo>
                    <a:pt x="1" y="1318"/>
                    <a:pt x="441" y="2085"/>
                    <a:pt x="983" y="2402"/>
                  </a:cubicBezTo>
                  <a:cubicBezTo>
                    <a:pt x="1139" y="2490"/>
                    <a:pt x="1286" y="2532"/>
                    <a:pt x="1417" y="2532"/>
                  </a:cubicBezTo>
                  <a:cubicBezTo>
                    <a:pt x="1742" y="2532"/>
                    <a:pt x="1966" y="2274"/>
                    <a:pt x="1966" y="1829"/>
                  </a:cubicBezTo>
                  <a:cubicBezTo>
                    <a:pt x="1966" y="1205"/>
                    <a:pt x="1526" y="448"/>
                    <a:pt x="983" y="130"/>
                  </a:cubicBezTo>
                  <a:cubicBezTo>
                    <a:pt x="828" y="42"/>
                    <a:pt x="680"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5997128" y="2638791"/>
              <a:ext cx="130105" cy="168025"/>
            </a:xfrm>
            <a:custGeom>
              <a:avLst/>
              <a:gdLst/>
              <a:ahLst/>
              <a:cxnLst/>
              <a:rect l="l" t="t" r="r" b="b"/>
              <a:pathLst>
                <a:path w="1966" h="2539" extrusionOk="0">
                  <a:moveTo>
                    <a:pt x="550" y="0"/>
                  </a:moveTo>
                  <a:cubicBezTo>
                    <a:pt x="225" y="0"/>
                    <a:pt x="1" y="258"/>
                    <a:pt x="1" y="703"/>
                  </a:cubicBezTo>
                  <a:cubicBezTo>
                    <a:pt x="1" y="1328"/>
                    <a:pt x="441" y="2095"/>
                    <a:pt x="983" y="2402"/>
                  </a:cubicBezTo>
                  <a:cubicBezTo>
                    <a:pt x="1142" y="2495"/>
                    <a:pt x="1291" y="2539"/>
                    <a:pt x="1424" y="2539"/>
                  </a:cubicBezTo>
                  <a:cubicBezTo>
                    <a:pt x="1745" y="2539"/>
                    <a:pt x="1966" y="2281"/>
                    <a:pt x="1966" y="1839"/>
                  </a:cubicBezTo>
                  <a:cubicBezTo>
                    <a:pt x="1966" y="1215"/>
                    <a:pt x="1526" y="447"/>
                    <a:pt x="983" y="130"/>
                  </a:cubicBezTo>
                  <a:cubicBezTo>
                    <a:pt x="828" y="42"/>
                    <a:pt x="680"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5997128" y="2806286"/>
              <a:ext cx="130105" cy="167826"/>
            </a:xfrm>
            <a:custGeom>
              <a:avLst/>
              <a:gdLst/>
              <a:ahLst/>
              <a:cxnLst/>
              <a:rect l="l" t="t" r="r" b="b"/>
              <a:pathLst>
                <a:path w="1966" h="2536" extrusionOk="0">
                  <a:moveTo>
                    <a:pt x="543" y="1"/>
                  </a:moveTo>
                  <a:cubicBezTo>
                    <a:pt x="221" y="1"/>
                    <a:pt x="1" y="258"/>
                    <a:pt x="1" y="700"/>
                  </a:cubicBezTo>
                  <a:cubicBezTo>
                    <a:pt x="1" y="1324"/>
                    <a:pt x="441" y="2092"/>
                    <a:pt x="983" y="2399"/>
                  </a:cubicBezTo>
                  <a:cubicBezTo>
                    <a:pt x="1142" y="2492"/>
                    <a:pt x="1291" y="2535"/>
                    <a:pt x="1424" y="2535"/>
                  </a:cubicBezTo>
                  <a:cubicBezTo>
                    <a:pt x="1745" y="2535"/>
                    <a:pt x="1966" y="2278"/>
                    <a:pt x="1966" y="1836"/>
                  </a:cubicBezTo>
                  <a:cubicBezTo>
                    <a:pt x="1966" y="1212"/>
                    <a:pt x="1526" y="444"/>
                    <a:pt x="983" y="137"/>
                  </a:cubicBezTo>
                  <a:cubicBezTo>
                    <a:pt x="825" y="45"/>
                    <a:pt x="675" y="1"/>
                    <a:pt x="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5997128" y="2974046"/>
              <a:ext cx="130105" cy="167561"/>
            </a:xfrm>
            <a:custGeom>
              <a:avLst/>
              <a:gdLst/>
              <a:ahLst/>
              <a:cxnLst/>
              <a:rect l="l" t="t" r="r" b="b"/>
              <a:pathLst>
                <a:path w="1966" h="2532" extrusionOk="0">
                  <a:moveTo>
                    <a:pt x="550" y="0"/>
                  </a:moveTo>
                  <a:cubicBezTo>
                    <a:pt x="225" y="0"/>
                    <a:pt x="1" y="258"/>
                    <a:pt x="1" y="703"/>
                  </a:cubicBezTo>
                  <a:cubicBezTo>
                    <a:pt x="1" y="1317"/>
                    <a:pt x="441" y="2085"/>
                    <a:pt x="983" y="2402"/>
                  </a:cubicBezTo>
                  <a:cubicBezTo>
                    <a:pt x="1139" y="2490"/>
                    <a:pt x="1286" y="2532"/>
                    <a:pt x="1417" y="2532"/>
                  </a:cubicBezTo>
                  <a:cubicBezTo>
                    <a:pt x="1742" y="2532"/>
                    <a:pt x="1966" y="2274"/>
                    <a:pt x="1966" y="1829"/>
                  </a:cubicBezTo>
                  <a:cubicBezTo>
                    <a:pt x="1966" y="1205"/>
                    <a:pt x="1526" y="447"/>
                    <a:pt x="983" y="130"/>
                  </a:cubicBezTo>
                  <a:cubicBezTo>
                    <a:pt x="828" y="42"/>
                    <a:pt x="680"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6142056" y="2555010"/>
              <a:ext cx="130105" cy="167826"/>
            </a:xfrm>
            <a:custGeom>
              <a:avLst/>
              <a:gdLst/>
              <a:ahLst/>
              <a:cxnLst/>
              <a:rect l="l" t="t" r="r" b="b"/>
              <a:pathLst>
                <a:path w="1966" h="2536" extrusionOk="0">
                  <a:moveTo>
                    <a:pt x="543" y="1"/>
                  </a:moveTo>
                  <a:cubicBezTo>
                    <a:pt x="221" y="1"/>
                    <a:pt x="1" y="258"/>
                    <a:pt x="1" y="700"/>
                  </a:cubicBezTo>
                  <a:cubicBezTo>
                    <a:pt x="1" y="1325"/>
                    <a:pt x="441" y="2092"/>
                    <a:pt x="983" y="2399"/>
                  </a:cubicBezTo>
                  <a:cubicBezTo>
                    <a:pt x="1142" y="2492"/>
                    <a:pt x="1291" y="2536"/>
                    <a:pt x="1424" y="2536"/>
                  </a:cubicBezTo>
                  <a:cubicBezTo>
                    <a:pt x="1745" y="2536"/>
                    <a:pt x="1966" y="2278"/>
                    <a:pt x="1966" y="1836"/>
                  </a:cubicBezTo>
                  <a:cubicBezTo>
                    <a:pt x="1966" y="1212"/>
                    <a:pt x="1526" y="444"/>
                    <a:pt x="983" y="137"/>
                  </a:cubicBezTo>
                  <a:cubicBezTo>
                    <a:pt x="825" y="45"/>
                    <a:pt x="675" y="1"/>
                    <a:pt x="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6142056" y="2722770"/>
              <a:ext cx="130105" cy="167628"/>
            </a:xfrm>
            <a:custGeom>
              <a:avLst/>
              <a:gdLst/>
              <a:ahLst/>
              <a:cxnLst/>
              <a:rect l="l" t="t" r="r" b="b"/>
              <a:pathLst>
                <a:path w="1966" h="2533" extrusionOk="0">
                  <a:moveTo>
                    <a:pt x="550" y="0"/>
                  </a:moveTo>
                  <a:cubicBezTo>
                    <a:pt x="225" y="0"/>
                    <a:pt x="1" y="258"/>
                    <a:pt x="1" y="703"/>
                  </a:cubicBezTo>
                  <a:cubicBezTo>
                    <a:pt x="1" y="1328"/>
                    <a:pt x="441" y="2085"/>
                    <a:pt x="983" y="2402"/>
                  </a:cubicBezTo>
                  <a:cubicBezTo>
                    <a:pt x="1139" y="2490"/>
                    <a:pt x="1286" y="2532"/>
                    <a:pt x="1417" y="2532"/>
                  </a:cubicBezTo>
                  <a:cubicBezTo>
                    <a:pt x="1742" y="2532"/>
                    <a:pt x="1966" y="2274"/>
                    <a:pt x="1966" y="1829"/>
                  </a:cubicBezTo>
                  <a:cubicBezTo>
                    <a:pt x="1966" y="1205"/>
                    <a:pt x="1526" y="447"/>
                    <a:pt x="983" y="130"/>
                  </a:cubicBezTo>
                  <a:cubicBezTo>
                    <a:pt x="828" y="42"/>
                    <a:pt x="681"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6142056" y="2890067"/>
              <a:ext cx="130105" cy="167694"/>
            </a:xfrm>
            <a:custGeom>
              <a:avLst/>
              <a:gdLst/>
              <a:ahLst/>
              <a:cxnLst/>
              <a:rect l="l" t="t" r="r" b="b"/>
              <a:pathLst>
                <a:path w="1966" h="2534" extrusionOk="0">
                  <a:moveTo>
                    <a:pt x="550" y="0"/>
                  </a:moveTo>
                  <a:cubicBezTo>
                    <a:pt x="225" y="0"/>
                    <a:pt x="1" y="258"/>
                    <a:pt x="1" y="703"/>
                  </a:cubicBezTo>
                  <a:cubicBezTo>
                    <a:pt x="1" y="1327"/>
                    <a:pt x="441" y="2095"/>
                    <a:pt x="983" y="2402"/>
                  </a:cubicBezTo>
                  <a:cubicBezTo>
                    <a:pt x="1141" y="2491"/>
                    <a:pt x="1291" y="2534"/>
                    <a:pt x="1423" y="2534"/>
                  </a:cubicBezTo>
                  <a:cubicBezTo>
                    <a:pt x="1745" y="2534"/>
                    <a:pt x="1966" y="2282"/>
                    <a:pt x="1966" y="1839"/>
                  </a:cubicBezTo>
                  <a:cubicBezTo>
                    <a:pt x="1966" y="1215"/>
                    <a:pt x="1526" y="447"/>
                    <a:pt x="983" y="130"/>
                  </a:cubicBezTo>
                  <a:cubicBezTo>
                    <a:pt x="828" y="42"/>
                    <a:pt x="681" y="0"/>
                    <a:pt x="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6142056" y="3057562"/>
              <a:ext cx="130105" cy="167826"/>
            </a:xfrm>
            <a:custGeom>
              <a:avLst/>
              <a:gdLst/>
              <a:ahLst/>
              <a:cxnLst/>
              <a:rect l="l" t="t" r="r" b="b"/>
              <a:pathLst>
                <a:path w="1966" h="2536" extrusionOk="0">
                  <a:moveTo>
                    <a:pt x="543" y="1"/>
                  </a:moveTo>
                  <a:cubicBezTo>
                    <a:pt x="221" y="1"/>
                    <a:pt x="1" y="258"/>
                    <a:pt x="1" y="700"/>
                  </a:cubicBezTo>
                  <a:cubicBezTo>
                    <a:pt x="1" y="1324"/>
                    <a:pt x="441" y="2092"/>
                    <a:pt x="983" y="2399"/>
                  </a:cubicBezTo>
                  <a:cubicBezTo>
                    <a:pt x="1142" y="2492"/>
                    <a:pt x="1291" y="2535"/>
                    <a:pt x="1424" y="2535"/>
                  </a:cubicBezTo>
                  <a:cubicBezTo>
                    <a:pt x="1745" y="2535"/>
                    <a:pt x="1966" y="2278"/>
                    <a:pt x="1966" y="1836"/>
                  </a:cubicBezTo>
                  <a:cubicBezTo>
                    <a:pt x="1966" y="1212"/>
                    <a:pt x="1526" y="444"/>
                    <a:pt x="983" y="137"/>
                  </a:cubicBezTo>
                  <a:cubicBezTo>
                    <a:pt x="825" y="45"/>
                    <a:pt x="675" y="1"/>
                    <a:pt x="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5904347" y="2434038"/>
              <a:ext cx="33287" cy="80670"/>
            </a:xfrm>
            <a:custGeom>
              <a:avLst/>
              <a:gdLst/>
              <a:ahLst/>
              <a:cxnLst/>
              <a:rect l="l" t="t" r="r" b="b"/>
              <a:pathLst>
                <a:path w="503" h="1219" extrusionOk="0">
                  <a:moveTo>
                    <a:pt x="42" y="0"/>
                  </a:moveTo>
                  <a:lnTo>
                    <a:pt x="42" y="93"/>
                  </a:lnTo>
                  <a:lnTo>
                    <a:pt x="205" y="185"/>
                  </a:lnTo>
                  <a:lnTo>
                    <a:pt x="205" y="932"/>
                  </a:lnTo>
                  <a:lnTo>
                    <a:pt x="1" y="819"/>
                  </a:lnTo>
                  <a:lnTo>
                    <a:pt x="1" y="932"/>
                  </a:lnTo>
                  <a:lnTo>
                    <a:pt x="502" y="1218"/>
                  </a:lnTo>
                  <a:lnTo>
                    <a:pt x="502" y="1106"/>
                  </a:lnTo>
                  <a:lnTo>
                    <a:pt x="318" y="1003"/>
                  </a:lnTo>
                  <a:lnTo>
                    <a:pt x="318" y="82"/>
                  </a:lnTo>
                  <a:lnTo>
                    <a:pt x="226" y="41"/>
                  </a:lnTo>
                  <a:cubicBezTo>
                    <a:pt x="185" y="41"/>
                    <a:pt x="124" y="31"/>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6044577" y="2514973"/>
              <a:ext cx="38648" cy="83715"/>
            </a:xfrm>
            <a:custGeom>
              <a:avLst/>
              <a:gdLst/>
              <a:ahLst/>
              <a:cxnLst/>
              <a:rect l="l" t="t" r="r" b="b"/>
              <a:pathLst>
                <a:path w="584" h="1265" extrusionOk="0">
                  <a:moveTo>
                    <a:pt x="129" y="0"/>
                  </a:moveTo>
                  <a:cubicBezTo>
                    <a:pt x="81" y="0"/>
                    <a:pt x="39" y="19"/>
                    <a:pt x="0" y="46"/>
                  </a:cubicBezTo>
                  <a:lnTo>
                    <a:pt x="72" y="159"/>
                  </a:lnTo>
                  <a:cubicBezTo>
                    <a:pt x="103" y="134"/>
                    <a:pt x="139" y="116"/>
                    <a:pt x="178" y="116"/>
                  </a:cubicBezTo>
                  <a:cubicBezTo>
                    <a:pt x="203" y="116"/>
                    <a:pt x="229" y="123"/>
                    <a:pt x="256" y="139"/>
                  </a:cubicBezTo>
                  <a:cubicBezTo>
                    <a:pt x="369" y="210"/>
                    <a:pt x="430" y="323"/>
                    <a:pt x="430" y="435"/>
                  </a:cubicBezTo>
                  <a:cubicBezTo>
                    <a:pt x="430" y="599"/>
                    <a:pt x="277" y="701"/>
                    <a:pt x="10" y="855"/>
                  </a:cubicBezTo>
                  <a:lnTo>
                    <a:pt x="10" y="937"/>
                  </a:lnTo>
                  <a:lnTo>
                    <a:pt x="584" y="1264"/>
                  </a:lnTo>
                  <a:lnTo>
                    <a:pt x="584" y="1152"/>
                  </a:lnTo>
                  <a:lnTo>
                    <a:pt x="328" y="998"/>
                  </a:lnTo>
                  <a:cubicBezTo>
                    <a:pt x="277" y="978"/>
                    <a:pt x="225" y="947"/>
                    <a:pt x="174" y="927"/>
                  </a:cubicBezTo>
                  <a:cubicBezTo>
                    <a:pt x="389" y="794"/>
                    <a:pt x="532" y="691"/>
                    <a:pt x="532" y="497"/>
                  </a:cubicBezTo>
                  <a:cubicBezTo>
                    <a:pt x="532" y="313"/>
                    <a:pt x="440" y="139"/>
                    <a:pt x="266" y="46"/>
                  </a:cubicBezTo>
                  <a:cubicBezTo>
                    <a:pt x="215" y="14"/>
                    <a:pt x="16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6188844" y="2598687"/>
              <a:ext cx="38648" cy="76964"/>
            </a:xfrm>
            <a:custGeom>
              <a:avLst/>
              <a:gdLst/>
              <a:ahLst/>
              <a:cxnLst/>
              <a:rect l="l" t="t" r="r" b="b"/>
              <a:pathLst>
                <a:path w="584" h="1163" extrusionOk="0">
                  <a:moveTo>
                    <a:pt x="140" y="1"/>
                  </a:moveTo>
                  <a:cubicBezTo>
                    <a:pt x="101" y="1"/>
                    <a:pt x="65" y="11"/>
                    <a:pt x="31" y="30"/>
                  </a:cubicBezTo>
                  <a:lnTo>
                    <a:pt x="92" y="143"/>
                  </a:lnTo>
                  <a:cubicBezTo>
                    <a:pt x="116" y="128"/>
                    <a:pt x="144" y="121"/>
                    <a:pt x="175" y="121"/>
                  </a:cubicBezTo>
                  <a:cubicBezTo>
                    <a:pt x="210" y="121"/>
                    <a:pt x="248" y="131"/>
                    <a:pt x="287" y="153"/>
                  </a:cubicBezTo>
                  <a:cubicBezTo>
                    <a:pt x="379" y="204"/>
                    <a:pt x="440" y="296"/>
                    <a:pt x="440" y="398"/>
                  </a:cubicBezTo>
                  <a:cubicBezTo>
                    <a:pt x="440" y="466"/>
                    <a:pt x="418" y="508"/>
                    <a:pt x="357" y="508"/>
                  </a:cubicBezTo>
                  <a:cubicBezTo>
                    <a:pt x="318" y="508"/>
                    <a:pt x="261" y="490"/>
                    <a:pt x="184" y="450"/>
                  </a:cubicBezTo>
                  <a:lnTo>
                    <a:pt x="184" y="552"/>
                  </a:lnTo>
                  <a:cubicBezTo>
                    <a:pt x="399" y="665"/>
                    <a:pt x="471" y="798"/>
                    <a:pt x="471" y="910"/>
                  </a:cubicBezTo>
                  <a:cubicBezTo>
                    <a:pt x="471" y="989"/>
                    <a:pt x="437" y="1030"/>
                    <a:pt x="385" y="1030"/>
                  </a:cubicBezTo>
                  <a:cubicBezTo>
                    <a:pt x="357" y="1030"/>
                    <a:pt x="323" y="1018"/>
                    <a:pt x="287" y="992"/>
                  </a:cubicBezTo>
                  <a:cubicBezTo>
                    <a:pt x="184" y="941"/>
                    <a:pt x="113" y="839"/>
                    <a:pt x="61" y="746"/>
                  </a:cubicBezTo>
                  <a:lnTo>
                    <a:pt x="0" y="798"/>
                  </a:lnTo>
                  <a:cubicBezTo>
                    <a:pt x="61" y="910"/>
                    <a:pt x="154" y="1033"/>
                    <a:pt x="297" y="1115"/>
                  </a:cubicBezTo>
                  <a:cubicBezTo>
                    <a:pt x="349" y="1146"/>
                    <a:pt x="399" y="1162"/>
                    <a:pt x="443" y="1162"/>
                  </a:cubicBezTo>
                  <a:cubicBezTo>
                    <a:pt x="526" y="1162"/>
                    <a:pt x="583" y="1103"/>
                    <a:pt x="583" y="982"/>
                  </a:cubicBezTo>
                  <a:cubicBezTo>
                    <a:pt x="583" y="849"/>
                    <a:pt x="502" y="705"/>
                    <a:pt x="389" y="613"/>
                  </a:cubicBezTo>
                  <a:lnTo>
                    <a:pt x="389" y="613"/>
                  </a:lnTo>
                  <a:cubicBezTo>
                    <a:pt x="399" y="614"/>
                    <a:pt x="408" y="615"/>
                    <a:pt x="418" y="615"/>
                  </a:cubicBezTo>
                  <a:cubicBezTo>
                    <a:pt x="503" y="615"/>
                    <a:pt x="553" y="571"/>
                    <a:pt x="553" y="460"/>
                  </a:cubicBezTo>
                  <a:cubicBezTo>
                    <a:pt x="553" y="296"/>
                    <a:pt x="440" y="132"/>
                    <a:pt x="287" y="40"/>
                  </a:cubicBezTo>
                  <a:cubicBezTo>
                    <a:pt x="233" y="13"/>
                    <a:pt x="184"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5898920" y="2608085"/>
              <a:ext cx="41427" cy="73192"/>
            </a:xfrm>
            <a:custGeom>
              <a:avLst/>
              <a:gdLst/>
              <a:ahLst/>
              <a:cxnLst/>
              <a:rect l="l" t="t" r="r" b="b"/>
              <a:pathLst>
                <a:path w="626" h="1106" extrusionOk="0">
                  <a:moveTo>
                    <a:pt x="400" y="154"/>
                  </a:moveTo>
                  <a:lnTo>
                    <a:pt x="400" y="164"/>
                  </a:lnTo>
                  <a:cubicBezTo>
                    <a:pt x="400" y="216"/>
                    <a:pt x="390" y="297"/>
                    <a:pt x="390" y="359"/>
                  </a:cubicBezTo>
                  <a:lnTo>
                    <a:pt x="390" y="656"/>
                  </a:lnTo>
                  <a:lnTo>
                    <a:pt x="113" y="492"/>
                  </a:lnTo>
                  <a:lnTo>
                    <a:pt x="328" y="256"/>
                  </a:lnTo>
                  <a:cubicBezTo>
                    <a:pt x="349" y="226"/>
                    <a:pt x="369" y="195"/>
                    <a:pt x="400" y="154"/>
                  </a:cubicBezTo>
                  <a:close/>
                  <a:moveTo>
                    <a:pt x="379" y="1"/>
                  </a:moveTo>
                  <a:lnTo>
                    <a:pt x="1" y="441"/>
                  </a:lnTo>
                  <a:lnTo>
                    <a:pt x="1" y="523"/>
                  </a:lnTo>
                  <a:lnTo>
                    <a:pt x="390" y="758"/>
                  </a:lnTo>
                  <a:lnTo>
                    <a:pt x="390" y="1044"/>
                  </a:lnTo>
                  <a:lnTo>
                    <a:pt x="502" y="1106"/>
                  </a:lnTo>
                  <a:lnTo>
                    <a:pt x="502" y="819"/>
                  </a:lnTo>
                  <a:lnTo>
                    <a:pt x="625" y="891"/>
                  </a:lnTo>
                  <a:lnTo>
                    <a:pt x="625" y="789"/>
                  </a:lnTo>
                  <a:lnTo>
                    <a:pt x="502" y="717"/>
                  </a:lnTo>
                  <a:lnTo>
                    <a:pt x="502" y="82"/>
                  </a:lnTo>
                  <a:lnTo>
                    <a:pt x="3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6043849" y="2681211"/>
              <a:ext cx="38714" cy="79678"/>
            </a:xfrm>
            <a:custGeom>
              <a:avLst/>
              <a:gdLst/>
              <a:ahLst/>
              <a:cxnLst/>
              <a:rect l="l" t="t" r="r" b="b"/>
              <a:pathLst>
                <a:path w="585" h="1204" extrusionOk="0">
                  <a:moveTo>
                    <a:pt x="103" y="1"/>
                  </a:moveTo>
                  <a:lnTo>
                    <a:pt x="73" y="482"/>
                  </a:lnTo>
                  <a:lnTo>
                    <a:pt x="134" y="564"/>
                  </a:lnTo>
                  <a:cubicBezTo>
                    <a:pt x="153" y="560"/>
                    <a:pt x="170" y="558"/>
                    <a:pt x="188" y="558"/>
                  </a:cubicBezTo>
                  <a:cubicBezTo>
                    <a:pt x="218" y="558"/>
                    <a:pt x="249" y="565"/>
                    <a:pt x="288" y="584"/>
                  </a:cubicBezTo>
                  <a:cubicBezTo>
                    <a:pt x="400" y="656"/>
                    <a:pt x="472" y="779"/>
                    <a:pt x="472" y="922"/>
                  </a:cubicBezTo>
                  <a:cubicBezTo>
                    <a:pt x="472" y="1022"/>
                    <a:pt x="432" y="1072"/>
                    <a:pt x="369" y="1072"/>
                  </a:cubicBezTo>
                  <a:cubicBezTo>
                    <a:pt x="342" y="1072"/>
                    <a:pt x="311" y="1063"/>
                    <a:pt x="277" y="1045"/>
                  </a:cubicBezTo>
                  <a:cubicBezTo>
                    <a:pt x="175" y="983"/>
                    <a:pt x="103" y="891"/>
                    <a:pt x="52" y="799"/>
                  </a:cubicBezTo>
                  <a:lnTo>
                    <a:pt x="1" y="850"/>
                  </a:lnTo>
                  <a:cubicBezTo>
                    <a:pt x="62" y="953"/>
                    <a:pt x="144" y="1075"/>
                    <a:pt x="288" y="1157"/>
                  </a:cubicBezTo>
                  <a:cubicBezTo>
                    <a:pt x="338" y="1187"/>
                    <a:pt x="386" y="1203"/>
                    <a:pt x="430" y="1203"/>
                  </a:cubicBezTo>
                  <a:cubicBezTo>
                    <a:pt x="519" y="1203"/>
                    <a:pt x="584" y="1135"/>
                    <a:pt x="584" y="983"/>
                  </a:cubicBezTo>
                  <a:cubicBezTo>
                    <a:pt x="584" y="758"/>
                    <a:pt x="461" y="594"/>
                    <a:pt x="308" y="502"/>
                  </a:cubicBezTo>
                  <a:cubicBezTo>
                    <a:pt x="257" y="472"/>
                    <a:pt x="216" y="461"/>
                    <a:pt x="175" y="461"/>
                  </a:cubicBezTo>
                  <a:lnTo>
                    <a:pt x="195" y="175"/>
                  </a:lnTo>
                  <a:lnTo>
                    <a:pt x="543" y="380"/>
                  </a:lnTo>
                  <a:lnTo>
                    <a:pt x="543" y="257"/>
                  </a:lnTo>
                  <a:lnTo>
                    <a:pt x="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6190829" y="2771278"/>
              <a:ext cx="37986" cy="74251"/>
            </a:xfrm>
            <a:custGeom>
              <a:avLst/>
              <a:gdLst/>
              <a:ahLst/>
              <a:cxnLst/>
              <a:rect l="l" t="t" r="r" b="b"/>
              <a:pathLst>
                <a:path w="574" h="1122" extrusionOk="0">
                  <a:moveTo>
                    <a:pt x="218" y="513"/>
                  </a:moveTo>
                  <a:cubicBezTo>
                    <a:pt x="245" y="513"/>
                    <a:pt x="272" y="521"/>
                    <a:pt x="298" y="533"/>
                  </a:cubicBezTo>
                  <a:cubicBezTo>
                    <a:pt x="410" y="605"/>
                    <a:pt x="461" y="717"/>
                    <a:pt x="461" y="850"/>
                  </a:cubicBezTo>
                  <a:cubicBezTo>
                    <a:pt x="461" y="949"/>
                    <a:pt x="422" y="1003"/>
                    <a:pt x="368" y="1003"/>
                  </a:cubicBezTo>
                  <a:cubicBezTo>
                    <a:pt x="349" y="1003"/>
                    <a:pt x="329" y="997"/>
                    <a:pt x="308" y="984"/>
                  </a:cubicBezTo>
                  <a:cubicBezTo>
                    <a:pt x="195" y="922"/>
                    <a:pt x="124" y="769"/>
                    <a:pt x="113" y="564"/>
                  </a:cubicBezTo>
                  <a:cubicBezTo>
                    <a:pt x="143" y="528"/>
                    <a:pt x="180" y="513"/>
                    <a:pt x="218" y="513"/>
                  </a:cubicBezTo>
                  <a:close/>
                  <a:moveTo>
                    <a:pt x="207" y="0"/>
                  </a:moveTo>
                  <a:cubicBezTo>
                    <a:pt x="90" y="0"/>
                    <a:pt x="1" y="118"/>
                    <a:pt x="1" y="421"/>
                  </a:cubicBezTo>
                  <a:cubicBezTo>
                    <a:pt x="1" y="748"/>
                    <a:pt x="134" y="984"/>
                    <a:pt x="308" y="1086"/>
                  </a:cubicBezTo>
                  <a:cubicBezTo>
                    <a:pt x="349" y="1110"/>
                    <a:pt x="389" y="1121"/>
                    <a:pt x="424" y="1121"/>
                  </a:cubicBezTo>
                  <a:cubicBezTo>
                    <a:pt x="512" y="1121"/>
                    <a:pt x="574" y="1050"/>
                    <a:pt x="574" y="912"/>
                  </a:cubicBezTo>
                  <a:cubicBezTo>
                    <a:pt x="574" y="697"/>
                    <a:pt x="472" y="533"/>
                    <a:pt x="318" y="451"/>
                  </a:cubicBezTo>
                  <a:cubicBezTo>
                    <a:pt x="284" y="432"/>
                    <a:pt x="248" y="422"/>
                    <a:pt x="214" y="422"/>
                  </a:cubicBezTo>
                  <a:cubicBezTo>
                    <a:pt x="176" y="422"/>
                    <a:pt x="140" y="435"/>
                    <a:pt x="113" y="462"/>
                  </a:cubicBezTo>
                  <a:cubicBezTo>
                    <a:pt x="113" y="217"/>
                    <a:pt x="171" y="126"/>
                    <a:pt x="251" y="126"/>
                  </a:cubicBezTo>
                  <a:cubicBezTo>
                    <a:pt x="278" y="126"/>
                    <a:pt x="308" y="137"/>
                    <a:pt x="339" y="155"/>
                  </a:cubicBezTo>
                  <a:cubicBezTo>
                    <a:pt x="400" y="185"/>
                    <a:pt x="451" y="247"/>
                    <a:pt x="492" y="318"/>
                  </a:cubicBezTo>
                  <a:lnTo>
                    <a:pt x="553" y="277"/>
                  </a:lnTo>
                  <a:cubicBezTo>
                    <a:pt x="502" y="185"/>
                    <a:pt x="431" y="103"/>
                    <a:pt x="339" y="42"/>
                  </a:cubicBezTo>
                  <a:cubicBezTo>
                    <a:pt x="293" y="15"/>
                    <a:pt x="248"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5900972" y="2760491"/>
              <a:ext cx="37986" cy="79281"/>
            </a:xfrm>
            <a:custGeom>
              <a:avLst/>
              <a:gdLst/>
              <a:ahLst/>
              <a:cxnLst/>
              <a:rect l="l" t="t" r="r" b="b"/>
              <a:pathLst>
                <a:path w="574" h="1198" extrusionOk="0">
                  <a:moveTo>
                    <a:pt x="1" y="0"/>
                  </a:moveTo>
                  <a:lnTo>
                    <a:pt x="1" y="113"/>
                  </a:lnTo>
                  <a:lnTo>
                    <a:pt x="441" y="369"/>
                  </a:lnTo>
                  <a:cubicBezTo>
                    <a:pt x="267" y="543"/>
                    <a:pt x="205" y="758"/>
                    <a:pt x="185" y="1126"/>
                  </a:cubicBezTo>
                  <a:lnTo>
                    <a:pt x="308" y="1198"/>
                  </a:lnTo>
                  <a:cubicBezTo>
                    <a:pt x="318" y="809"/>
                    <a:pt x="359" y="594"/>
                    <a:pt x="574" y="410"/>
                  </a:cubicBezTo>
                  <a:lnTo>
                    <a:pt x="574" y="32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6045239" y="2850691"/>
              <a:ext cx="37986" cy="76435"/>
            </a:xfrm>
            <a:custGeom>
              <a:avLst/>
              <a:gdLst/>
              <a:ahLst/>
              <a:cxnLst/>
              <a:rect l="l" t="t" r="r" b="b"/>
              <a:pathLst>
                <a:path w="574" h="1155" extrusionOk="0">
                  <a:moveTo>
                    <a:pt x="216" y="117"/>
                  </a:moveTo>
                  <a:cubicBezTo>
                    <a:pt x="237" y="117"/>
                    <a:pt x="261" y="125"/>
                    <a:pt x="287" y="142"/>
                  </a:cubicBezTo>
                  <a:cubicBezTo>
                    <a:pt x="389" y="193"/>
                    <a:pt x="451" y="305"/>
                    <a:pt x="451" y="408"/>
                  </a:cubicBezTo>
                  <a:cubicBezTo>
                    <a:pt x="451" y="490"/>
                    <a:pt x="410" y="531"/>
                    <a:pt x="348" y="561"/>
                  </a:cubicBezTo>
                  <a:cubicBezTo>
                    <a:pt x="246" y="449"/>
                    <a:pt x="144" y="346"/>
                    <a:pt x="144" y="224"/>
                  </a:cubicBezTo>
                  <a:cubicBezTo>
                    <a:pt x="144" y="154"/>
                    <a:pt x="172" y="117"/>
                    <a:pt x="216" y="117"/>
                  </a:cubicBezTo>
                  <a:close/>
                  <a:moveTo>
                    <a:pt x="226" y="551"/>
                  </a:moveTo>
                  <a:cubicBezTo>
                    <a:pt x="359" y="684"/>
                    <a:pt x="471" y="797"/>
                    <a:pt x="471" y="930"/>
                  </a:cubicBezTo>
                  <a:cubicBezTo>
                    <a:pt x="471" y="999"/>
                    <a:pt x="438" y="1036"/>
                    <a:pt x="384" y="1036"/>
                  </a:cubicBezTo>
                  <a:cubicBezTo>
                    <a:pt x="359" y="1036"/>
                    <a:pt x="330" y="1028"/>
                    <a:pt x="297" y="1012"/>
                  </a:cubicBezTo>
                  <a:cubicBezTo>
                    <a:pt x="185" y="940"/>
                    <a:pt x="103" y="817"/>
                    <a:pt x="103" y="705"/>
                  </a:cubicBezTo>
                  <a:cubicBezTo>
                    <a:pt x="103" y="613"/>
                    <a:pt x="154" y="561"/>
                    <a:pt x="226" y="551"/>
                  </a:cubicBezTo>
                  <a:close/>
                  <a:moveTo>
                    <a:pt x="172" y="1"/>
                  </a:moveTo>
                  <a:cubicBezTo>
                    <a:pt x="93" y="1"/>
                    <a:pt x="41" y="58"/>
                    <a:pt x="41" y="162"/>
                  </a:cubicBezTo>
                  <a:cubicBezTo>
                    <a:pt x="41" y="265"/>
                    <a:pt x="103" y="377"/>
                    <a:pt x="164" y="469"/>
                  </a:cubicBezTo>
                  <a:lnTo>
                    <a:pt x="164" y="479"/>
                  </a:lnTo>
                  <a:cubicBezTo>
                    <a:pt x="82" y="479"/>
                    <a:pt x="0" y="520"/>
                    <a:pt x="0" y="653"/>
                  </a:cubicBezTo>
                  <a:cubicBezTo>
                    <a:pt x="0" y="817"/>
                    <a:pt x="123" y="1012"/>
                    <a:pt x="287" y="1104"/>
                  </a:cubicBezTo>
                  <a:cubicBezTo>
                    <a:pt x="346" y="1139"/>
                    <a:pt x="399" y="1155"/>
                    <a:pt x="442" y="1155"/>
                  </a:cubicBezTo>
                  <a:cubicBezTo>
                    <a:pt x="525" y="1155"/>
                    <a:pt x="574" y="1096"/>
                    <a:pt x="574" y="1001"/>
                  </a:cubicBezTo>
                  <a:cubicBezTo>
                    <a:pt x="574" y="858"/>
                    <a:pt x="502" y="746"/>
                    <a:pt x="420" y="643"/>
                  </a:cubicBezTo>
                  <a:lnTo>
                    <a:pt x="420" y="633"/>
                  </a:lnTo>
                  <a:cubicBezTo>
                    <a:pt x="481" y="623"/>
                    <a:pt x="543" y="572"/>
                    <a:pt x="543" y="459"/>
                  </a:cubicBezTo>
                  <a:cubicBezTo>
                    <a:pt x="543" y="305"/>
                    <a:pt x="451" y="131"/>
                    <a:pt x="297" y="39"/>
                  </a:cubicBezTo>
                  <a:cubicBezTo>
                    <a:pt x="251" y="13"/>
                    <a:pt x="209"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6190167" y="2933546"/>
              <a:ext cx="37324" cy="74384"/>
            </a:xfrm>
            <a:custGeom>
              <a:avLst/>
              <a:gdLst/>
              <a:ahLst/>
              <a:cxnLst/>
              <a:rect l="l" t="t" r="r" b="b"/>
              <a:pathLst>
                <a:path w="564" h="1124" extrusionOk="0">
                  <a:moveTo>
                    <a:pt x="197" y="119"/>
                  </a:moveTo>
                  <a:cubicBezTo>
                    <a:pt x="216" y="119"/>
                    <a:pt x="236" y="125"/>
                    <a:pt x="256" y="138"/>
                  </a:cubicBezTo>
                  <a:cubicBezTo>
                    <a:pt x="369" y="210"/>
                    <a:pt x="441" y="353"/>
                    <a:pt x="461" y="558"/>
                  </a:cubicBezTo>
                  <a:cubicBezTo>
                    <a:pt x="425" y="594"/>
                    <a:pt x="386" y="609"/>
                    <a:pt x="347" y="609"/>
                  </a:cubicBezTo>
                  <a:cubicBezTo>
                    <a:pt x="319" y="609"/>
                    <a:pt x="292" y="601"/>
                    <a:pt x="267" y="589"/>
                  </a:cubicBezTo>
                  <a:cubicBezTo>
                    <a:pt x="164" y="527"/>
                    <a:pt x="103" y="415"/>
                    <a:pt x="103" y="282"/>
                  </a:cubicBezTo>
                  <a:cubicBezTo>
                    <a:pt x="103" y="175"/>
                    <a:pt x="143" y="119"/>
                    <a:pt x="197" y="119"/>
                  </a:cubicBezTo>
                  <a:close/>
                  <a:moveTo>
                    <a:pt x="146" y="1"/>
                  </a:moveTo>
                  <a:cubicBezTo>
                    <a:pt x="63" y="1"/>
                    <a:pt x="1" y="72"/>
                    <a:pt x="1" y="210"/>
                  </a:cubicBezTo>
                  <a:cubicBezTo>
                    <a:pt x="1" y="425"/>
                    <a:pt x="103" y="589"/>
                    <a:pt x="256" y="681"/>
                  </a:cubicBezTo>
                  <a:cubicBezTo>
                    <a:pt x="286" y="698"/>
                    <a:pt x="316" y="706"/>
                    <a:pt x="345" y="706"/>
                  </a:cubicBezTo>
                  <a:cubicBezTo>
                    <a:pt x="386" y="706"/>
                    <a:pt x="425" y="690"/>
                    <a:pt x="461" y="660"/>
                  </a:cubicBezTo>
                  <a:lnTo>
                    <a:pt x="461" y="660"/>
                  </a:lnTo>
                  <a:cubicBezTo>
                    <a:pt x="453" y="905"/>
                    <a:pt x="394" y="996"/>
                    <a:pt x="313" y="996"/>
                  </a:cubicBezTo>
                  <a:cubicBezTo>
                    <a:pt x="286" y="996"/>
                    <a:pt x="257" y="985"/>
                    <a:pt x="226" y="967"/>
                  </a:cubicBezTo>
                  <a:cubicBezTo>
                    <a:pt x="164" y="937"/>
                    <a:pt x="113" y="875"/>
                    <a:pt x="82" y="804"/>
                  </a:cubicBezTo>
                  <a:lnTo>
                    <a:pt x="11" y="855"/>
                  </a:lnTo>
                  <a:cubicBezTo>
                    <a:pt x="62" y="937"/>
                    <a:pt x="134" y="1029"/>
                    <a:pt x="226" y="1080"/>
                  </a:cubicBezTo>
                  <a:cubicBezTo>
                    <a:pt x="275" y="1107"/>
                    <a:pt x="323" y="1123"/>
                    <a:pt x="365" y="1123"/>
                  </a:cubicBezTo>
                  <a:cubicBezTo>
                    <a:pt x="481" y="1123"/>
                    <a:pt x="563" y="1008"/>
                    <a:pt x="563" y="701"/>
                  </a:cubicBezTo>
                  <a:cubicBezTo>
                    <a:pt x="563" y="374"/>
                    <a:pt x="441" y="138"/>
                    <a:pt x="256" y="36"/>
                  </a:cubicBezTo>
                  <a:cubicBezTo>
                    <a:pt x="218" y="12"/>
                    <a:pt x="180"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5898920" y="2946715"/>
              <a:ext cx="42089" cy="54266"/>
            </a:xfrm>
            <a:custGeom>
              <a:avLst/>
              <a:gdLst/>
              <a:ahLst/>
              <a:cxnLst/>
              <a:rect l="l" t="t" r="r" b="b"/>
              <a:pathLst>
                <a:path w="636" h="820" extrusionOk="0">
                  <a:moveTo>
                    <a:pt x="267" y="1"/>
                  </a:moveTo>
                  <a:lnTo>
                    <a:pt x="246" y="257"/>
                  </a:lnTo>
                  <a:lnTo>
                    <a:pt x="32" y="72"/>
                  </a:lnTo>
                  <a:lnTo>
                    <a:pt x="1" y="164"/>
                  </a:lnTo>
                  <a:lnTo>
                    <a:pt x="206" y="379"/>
                  </a:lnTo>
                  <a:lnTo>
                    <a:pt x="83" y="533"/>
                  </a:lnTo>
                  <a:lnTo>
                    <a:pt x="165" y="656"/>
                  </a:lnTo>
                  <a:lnTo>
                    <a:pt x="318" y="533"/>
                  </a:lnTo>
                  <a:lnTo>
                    <a:pt x="461" y="819"/>
                  </a:lnTo>
                  <a:lnTo>
                    <a:pt x="543" y="799"/>
                  </a:lnTo>
                  <a:lnTo>
                    <a:pt x="431" y="502"/>
                  </a:lnTo>
                  <a:lnTo>
                    <a:pt x="635" y="523"/>
                  </a:lnTo>
                  <a:lnTo>
                    <a:pt x="635" y="523"/>
                  </a:lnTo>
                  <a:lnTo>
                    <a:pt x="605" y="400"/>
                  </a:lnTo>
                  <a:lnTo>
                    <a:pt x="390" y="328"/>
                  </a:lnTo>
                  <a:lnTo>
                    <a:pt x="369" y="62"/>
                  </a:lnTo>
                  <a:lnTo>
                    <a:pt x="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8"/>
            <p:cNvSpPr/>
            <p:nvPr/>
          </p:nvSpPr>
          <p:spPr>
            <a:xfrm>
              <a:off x="6045239" y="3018915"/>
              <a:ext cx="37986" cy="75045"/>
            </a:xfrm>
            <a:custGeom>
              <a:avLst/>
              <a:gdLst/>
              <a:ahLst/>
              <a:cxnLst/>
              <a:rect l="l" t="t" r="r" b="b"/>
              <a:pathLst>
                <a:path w="574" h="1134" extrusionOk="0">
                  <a:moveTo>
                    <a:pt x="229" y="129"/>
                  </a:moveTo>
                  <a:cubicBezTo>
                    <a:pt x="247" y="129"/>
                    <a:pt x="266" y="136"/>
                    <a:pt x="287" y="148"/>
                  </a:cubicBezTo>
                  <a:cubicBezTo>
                    <a:pt x="389" y="199"/>
                    <a:pt x="461" y="363"/>
                    <a:pt x="461" y="670"/>
                  </a:cubicBezTo>
                  <a:cubicBezTo>
                    <a:pt x="461" y="913"/>
                    <a:pt x="413" y="1012"/>
                    <a:pt x="340" y="1012"/>
                  </a:cubicBezTo>
                  <a:cubicBezTo>
                    <a:pt x="323" y="1012"/>
                    <a:pt x="306" y="1007"/>
                    <a:pt x="287" y="997"/>
                  </a:cubicBezTo>
                  <a:cubicBezTo>
                    <a:pt x="185" y="936"/>
                    <a:pt x="113" y="762"/>
                    <a:pt x="113" y="465"/>
                  </a:cubicBezTo>
                  <a:cubicBezTo>
                    <a:pt x="113" y="229"/>
                    <a:pt x="158" y="129"/>
                    <a:pt x="229" y="129"/>
                  </a:cubicBezTo>
                  <a:close/>
                  <a:moveTo>
                    <a:pt x="178" y="1"/>
                  </a:moveTo>
                  <a:cubicBezTo>
                    <a:pt x="68" y="1"/>
                    <a:pt x="0" y="135"/>
                    <a:pt x="0" y="404"/>
                  </a:cubicBezTo>
                  <a:cubicBezTo>
                    <a:pt x="0" y="742"/>
                    <a:pt x="113" y="997"/>
                    <a:pt x="287" y="1100"/>
                  </a:cubicBezTo>
                  <a:cubicBezTo>
                    <a:pt x="325" y="1122"/>
                    <a:pt x="361" y="1134"/>
                    <a:pt x="393" y="1134"/>
                  </a:cubicBezTo>
                  <a:cubicBezTo>
                    <a:pt x="505" y="1134"/>
                    <a:pt x="574" y="995"/>
                    <a:pt x="574" y="731"/>
                  </a:cubicBezTo>
                  <a:cubicBezTo>
                    <a:pt x="574" y="383"/>
                    <a:pt x="461" y="138"/>
                    <a:pt x="287" y="35"/>
                  </a:cubicBezTo>
                  <a:cubicBezTo>
                    <a:pt x="247" y="12"/>
                    <a:pt x="211" y="1"/>
                    <a:pt x="178" y="1"/>
                  </a:cubicBezTo>
                  <a:close/>
                </a:path>
              </a:pathLst>
            </a:custGeom>
            <a:solidFill>
              <a:srgbClr val="325E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a:off x="6189506" y="3101173"/>
              <a:ext cx="40037" cy="77229"/>
            </a:xfrm>
            <a:custGeom>
              <a:avLst/>
              <a:gdLst/>
              <a:ahLst/>
              <a:cxnLst/>
              <a:rect l="l" t="t" r="r" b="b"/>
              <a:pathLst>
                <a:path w="605" h="1167" extrusionOk="0">
                  <a:moveTo>
                    <a:pt x="225" y="399"/>
                  </a:moveTo>
                  <a:lnTo>
                    <a:pt x="410" y="512"/>
                  </a:lnTo>
                  <a:lnTo>
                    <a:pt x="379" y="727"/>
                  </a:lnTo>
                  <a:lnTo>
                    <a:pt x="195" y="624"/>
                  </a:lnTo>
                  <a:lnTo>
                    <a:pt x="225" y="399"/>
                  </a:lnTo>
                  <a:close/>
                  <a:moveTo>
                    <a:pt x="195" y="0"/>
                  </a:moveTo>
                  <a:lnTo>
                    <a:pt x="154" y="276"/>
                  </a:lnTo>
                  <a:lnTo>
                    <a:pt x="31" y="195"/>
                  </a:lnTo>
                  <a:lnTo>
                    <a:pt x="31" y="287"/>
                  </a:lnTo>
                  <a:lnTo>
                    <a:pt x="144" y="358"/>
                  </a:lnTo>
                  <a:lnTo>
                    <a:pt x="123" y="583"/>
                  </a:lnTo>
                  <a:lnTo>
                    <a:pt x="0" y="512"/>
                  </a:lnTo>
                  <a:lnTo>
                    <a:pt x="0" y="604"/>
                  </a:lnTo>
                  <a:lnTo>
                    <a:pt x="113" y="665"/>
                  </a:lnTo>
                  <a:lnTo>
                    <a:pt x="82" y="972"/>
                  </a:lnTo>
                  <a:lnTo>
                    <a:pt x="154" y="1024"/>
                  </a:lnTo>
                  <a:lnTo>
                    <a:pt x="185" y="716"/>
                  </a:lnTo>
                  <a:lnTo>
                    <a:pt x="369" y="819"/>
                  </a:lnTo>
                  <a:lnTo>
                    <a:pt x="338" y="1126"/>
                  </a:lnTo>
                  <a:lnTo>
                    <a:pt x="410" y="1167"/>
                  </a:lnTo>
                  <a:lnTo>
                    <a:pt x="451" y="860"/>
                  </a:lnTo>
                  <a:lnTo>
                    <a:pt x="573" y="931"/>
                  </a:lnTo>
                  <a:lnTo>
                    <a:pt x="573" y="839"/>
                  </a:lnTo>
                  <a:lnTo>
                    <a:pt x="461" y="778"/>
                  </a:lnTo>
                  <a:lnTo>
                    <a:pt x="481" y="553"/>
                  </a:lnTo>
                  <a:lnTo>
                    <a:pt x="604" y="624"/>
                  </a:lnTo>
                  <a:lnTo>
                    <a:pt x="604" y="532"/>
                  </a:lnTo>
                  <a:lnTo>
                    <a:pt x="492" y="461"/>
                  </a:lnTo>
                  <a:lnTo>
                    <a:pt x="522" y="184"/>
                  </a:lnTo>
                  <a:lnTo>
                    <a:pt x="451" y="143"/>
                  </a:lnTo>
                  <a:lnTo>
                    <a:pt x="420" y="420"/>
                  </a:lnTo>
                  <a:lnTo>
                    <a:pt x="236" y="317"/>
                  </a:lnTo>
                  <a:lnTo>
                    <a:pt x="266" y="41"/>
                  </a:lnTo>
                  <a:lnTo>
                    <a:pt x="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a:off x="7232529" y="3263705"/>
              <a:ext cx="493089" cy="1005832"/>
            </a:xfrm>
            <a:custGeom>
              <a:avLst/>
              <a:gdLst/>
              <a:ahLst/>
              <a:cxnLst/>
              <a:rect l="l" t="t" r="r" b="b"/>
              <a:pathLst>
                <a:path w="7451" h="15199" extrusionOk="0">
                  <a:moveTo>
                    <a:pt x="1535" y="0"/>
                  </a:moveTo>
                  <a:lnTo>
                    <a:pt x="839" y="399"/>
                  </a:lnTo>
                  <a:cubicBezTo>
                    <a:pt x="379" y="666"/>
                    <a:pt x="0" y="1321"/>
                    <a:pt x="0" y="1853"/>
                  </a:cubicBezTo>
                  <a:lnTo>
                    <a:pt x="0" y="11227"/>
                  </a:lnTo>
                  <a:cubicBezTo>
                    <a:pt x="0" y="11483"/>
                    <a:pt x="92" y="11667"/>
                    <a:pt x="235" y="11759"/>
                  </a:cubicBezTo>
                  <a:lnTo>
                    <a:pt x="256" y="11780"/>
                  </a:lnTo>
                  <a:lnTo>
                    <a:pt x="6182" y="15198"/>
                  </a:lnTo>
                  <a:lnTo>
                    <a:pt x="7451" y="3419"/>
                  </a:lnTo>
                  <a:lnTo>
                    <a:pt x="15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a:off x="7623969" y="3489900"/>
              <a:ext cx="101649" cy="782747"/>
            </a:xfrm>
            <a:custGeom>
              <a:avLst/>
              <a:gdLst/>
              <a:ahLst/>
              <a:cxnLst/>
              <a:rect l="l" t="t" r="r" b="b"/>
              <a:pathLst>
                <a:path w="1536" h="11828" extrusionOk="0">
                  <a:moveTo>
                    <a:pt x="1536" y="1"/>
                  </a:moveTo>
                  <a:lnTo>
                    <a:pt x="840" y="400"/>
                  </a:lnTo>
                  <a:cubicBezTo>
                    <a:pt x="379" y="666"/>
                    <a:pt x="0" y="1321"/>
                    <a:pt x="0" y="1853"/>
                  </a:cubicBezTo>
                  <a:lnTo>
                    <a:pt x="0" y="11227"/>
                  </a:lnTo>
                  <a:cubicBezTo>
                    <a:pt x="0" y="11604"/>
                    <a:pt x="190" y="11827"/>
                    <a:pt x="464" y="11827"/>
                  </a:cubicBezTo>
                  <a:cubicBezTo>
                    <a:pt x="578" y="11827"/>
                    <a:pt x="705" y="11789"/>
                    <a:pt x="840" y="11708"/>
                  </a:cubicBezTo>
                  <a:lnTo>
                    <a:pt x="1536" y="11309"/>
                  </a:lnTo>
                  <a:lnTo>
                    <a:pt x="1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a:off x="7325310" y="3271977"/>
              <a:ext cx="50163" cy="41030"/>
            </a:xfrm>
            <a:custGeom>
              <a:avLst/>
              <a:gdLst/>
              <a:ahLst/>
              <a:cxnLst/>
              <a:rect l="l" t="t" r="r" b="b"/>
              <a:pathLst>
                <a:path w="758" h="620" extrusionOk="0">
                  <a:moveTo>
                    <a:pt x="375" y="1"/>
                  </a:moveTo>
                  <a:cubicBezTo>
                    <a:pt x="279" y="1"/>
                    <a:pt x="184" y="24"/>
                    <a:pt x="113" y="70"/>
                  </a:cubicBezTo>
                  <a:cubicBezTo>
                    <a:pt x="72" y="90"/>
                    <a:pt x="41" y="111"/>
                    <a:pt x="21" y="141"/>
                  </a:cubicBezTo>
                  <a:lnTo>
                    <a:pt x="0" y="141"/>
                  </a:lnTo>
                  <a:lnTo>
                    <a:pt x="0" y="397"/>
                  </a:lnTo>
                  <a:cubicBezTo>
                    <a:pt x="0" y="459"/>
                    <a:pt x="31" y="510"/>
                    <a:pt x="113" y="551"/>
                  </a:cubicBezTo>
                  <a:cubicBezTo>
                    <a:pt x="184" y="597"/>
                    <a:pt x="279" y="620"/>
                    <a:pt x="375" y="620"/>
                  </a:cubicBezTo>
                  <a:cubicBezTo>
                    <a:pt x="471" y="620"/>
                    <a:pt x="568" y="597"/>
                    <a:pt x="645" y="551"/>
                  </a:cubicBezTo>
                  <a:cubicBezTo>
                    <a:pt x="717" y="510"/>
                    <a:pt x="757" y="459"/>
                    <a:pt x="757" y="397"/>
                  </a:cubicBezTo>
                  <a:lnTo>
                    <a:pt x="757" y="141"/>
                  </a:lnTo>
                  <a:lnTo>
                    <a:pt x="727" y="141"/>
                  </a:lnTo>
                  <a:cubicBezTo>
                    <a:pt x="706" y="111"/>
                    <a:pt x="686" y="90"/>
                    <a:pt x="645" y="70"/>
                  </a:cubicBezTo>
                  <a:cubicBezTo>
                    <a:pt x="568" y="24"/>
                    <a:pt x="471" y="1"/>
                    <a:pt x="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8"/>
            <p:cNvSpPr/>
            <p:nvPr/>
          </p:nvSpPr>
          <p:spPr>
            <a:xfrm>
              <a:off x="7322597" y="3267080"/>
              <a:ext cx="54927" cy="28523"/>
            </a:xfrm>
            <a:custGeom>
              <a:avLst/>
              <a:gdLst/>
              <a:ahLst/>
              <a:cxnLst/>
              <a:rect l="l" t="t" r="r" b="b"/>
              <a:pathLst>
                <a:path w="830" h="431" extrusionOk="0">
                  <a:moveTo>
                    <a:pt x="416" y="0"/>
                  </a:moveTo>
                  <a:cubicBezTo>
                    <a:pt x="320" y="0"/>
                    <a:pt x="225" y="21"/>
                    <a:pt x="154" y="62"/>
                  </a:cubicBezTo>
                  <a:cubicBezTo>
                    <a:pt x="0" y="144"/>
                    <a:pt x="0" y="287"/>
                    <a:pt x="154" y="369"/>
                  </a:cubicBezTo>
                  <a:cubicBezTo>
                    <a:pt x="225" y="410"/>
                    <a:pt x="320" y="430"/>
                    <a:pt x="416" y="430"/>
                  </a:cubicBezTo>
                  <a:cubicBezTo>
                    <a:pt x="512" y="430"/>
                    <a:pt x="609" y="410"/>
                    <a:pt x="686" y="369"/>
                  </a:cubicBezTo>
                  <a:cubicBezTo>
                    <a:pt x="829" y="287"/>
                    <a:pt x="829" y="144"/>
                    <a:pt x="686" y="62"/>
                  </a:cubicBezTo>
                  <a:cubicBezTo>
                    <a:pt x="609" y="21"/>
                    <a:pt x="512" y="0"/>
                    <a:pt x="4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8"/>
            <p:cNvSpPr/>
            <p:nvPr/>
          </p:nvSpPr>
          <p:spPr>
            <a:xfrm>
              <a:off x="7337487" y="3225057"/>
              <a:ext cx="26471" cy="63597"/>
            </a:xfrm>
            <a:custGeom>
              <a:avLst/>
              <a:gdLst/>
              <a:ahLst/>
              <a:cxnLst/>
              <a:rect l="l" t="t" r="r" b="b"/>
              <a:pathLst>
                <a:path w="400" h="961" extrusionOk="0">
                  <a:moveTo>
                    <a:pt x="0" y="1"/>
                  </a:moveTo>
                  <a:lnTo>
                    <a:pt x="0" y="840"/>
                  </a:lnTo>
                  <a:cubicBezTo>
                    <a:pt x="0" y="871"/>
                    <a:pt x="21" y="902"/>
                    <a:pt x="62" y="922"/>
                  </a:cubicBezTo>
                  <a:cubicBezTo>
                    <a:pt x="98" y="948"/>
                    <a:pt x="146" y="960"/>
                    <a:pt x="196" y="960"/>
                  </a:cubicBezTo>
                  <a:cubicBezTo>
                    <a:pt x="246" y="960"/>
                    <a:pt x="297" y="948"/>
                    <a:pt x="338" y="922"/>
                  </a:cubicBezTo>
                  <a:cubicBezTo>
                    <a:pt x="379" y="902"/>
                    <a:pt x="399" y="871"/>
                    <a:pt x="399" y="840"/>
                  </a:cubicBezTo>
                  <a:lnTo>
                    <a:pt x="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a:off x="7336097" y="3217646"/>
              <a:ext cx="29184" cy="14956"/>
            </a:xfrm>
            <a:custGeom>
              <a:avLst/>
              <a:gdLst/>
              <a:ahLst/>
              <a:cxnLst/>
              <a:rect l="l" t="t" r="r" b="b"/>
              <a:pathLst>
                <a:path w="441" h="226" extrusionOk="0">
                  <a:moveTo>
                    <a:pt x="217" y="0"/>
                  </a:moveTo>
                  <a:cubicBezTo>
                    <a:pt x="167" y="0"/>
                    <a:pt x="119" y="11"/>
                    <a:pt x="83" y="31"/>
                  </a:cubicBezTo>
                  <a:cubicBezTo>
                    <a:pt x="1" y="72"/>
                    <a:pt x="1" y="144"/>
                    <a:pt x="83" y="195"/>
                  </a:cubicBezTo>
                  <a:cubicBezTo>
                    <a:pt x="119" y="215"/>
                    <a:pt x="167" y="226"/>
                    <a:pt x="217" y="226"/>
                  </a:cubicBezTo>
                  <a:cubicBezTo>
                    <a:pt x="267" y="226"/>
                    <a:pt x="318" y="215"/>
                    <a:pt x="359" y="195"/>
                  </a:cubicBezTo>
                  <a:cubicBezTo>
                    <a:pt x="441" y="144"/>
                    <a:pt x="441" y="72"/>
                    <a:pt x="359" y="31"/>
                  </a:cubicBezTo>
                  <a:cubicBezTo>
                    <a:pt x="318" y="11"/>
                    <a:pt x="267" y="0"/>
                    <a:pt x="217" y="0"/>
                  </a:cubicBezTo>
                  <a:close/>
                </a:path>
              </a:pathLst>
            </a:custGeom>
            <a:solidFill>
              <a:srgbClr val="848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a:off x="7341523" y="3172910"/>
              <a:ext cx="18397" cy="57177"/>
            </a:xfrm>
            <a:custGeom>
              <a:avLst/>
              <a:gdLst/>
              <a:ahLst/>
              <a:cxnLst/>
              <a:rect l="l" t="t" r="r" b="b"/>
              <a:pathLst>
                <a:path w="278" h="864" extrusionOk="0">
                  <a:moveTo>
                    <a:pt x="1" y="1"/>
                  </a:moveTo>
                  <a:lnTo>
                    <a:pt x="1" y="779"/>
                  </a:lnTo>
                  <a:cubicBezTo>
                    <a:pt x="1" y="799"/>
                    <a:pt x="11" y="820"/>
                    <a:pt x="42" y="840"/>
                  </a:cubicBezTo>
                  <a:cubicBezTo>
                    <a:pt x="67" y="855"/>
                    <a:pt x="103" y="863"/>
                    <a:pt x="139" y="863"/>
                  </a:cubicBezTo>
                  <a:cubicBezTo>
                    <a:pt x="175" y="863"/>
                    <a:pt x="211" y="855"/>
                    <a:pt x="236" y="840"/>
                  </a:cubicBezTo>
                  <a:cubicBezTo>
                    <a:pt x="257" y="820"/>
                    <a:pt x="277" y="799"/>
                    <a:pt x="277" y="779"/>
                  </a:cubicBezTo>
                  <a:lnTo>
                    <a:pt x="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a:off x="7340862" y="3168012"/>
              <a:ext cx="19721" cy="10588"/>
            </a:xfrm>
            <a:custGeom>
              <a:avLst/>
              <a:gdLst/>
              <a:ahLst/>
              <a:cxnLst/>
              <a:rect l="l" t="t" r="r" b="b"/>
              <a:pathLst>
                <a:path w="298" h="160" extrusionOk="0">
                  <a:moveTo>
                    <a:pt x="149" y="1"/>
                  </a:moveTo>
                  <a:cubicBezTo>
                    <a:pt x="113" y="1"/>
                    <a:pt x="77" y="8"/>
                    <a:pt x="52" y="24"/>
                  </a:cubicBezTo>
                  <a:cubicBezTo>
                    <a:pt x="1" y="54"/>
                    <a:pt x="1" y="106"/>
                    <a:pt x="52" y="136"/>
                  </a:cubicBezTo>
                  <a:cubicBezTo>
                    <a:pt x="77" y="152"/>
                    <a:pt x="113" y="159"/>
                    <a:pt x="149" y="159"/>
                  </a:cubicBezTo>
                  <a:cubicBezTo>
                    <a:pt x="185" y="159"/>
                    <a:pt x="221" y="152"/>
                    <a:pt x="246" y="136"/>
                  </a:cubicBezTo>
                  <a:cubicBezTo>
                    <a:pt x="297" y="106"/>
                    <a:pt x="297" y="54"/>
                    <a:pt x="246" y="24"/>
                  </a:cubicBezTo>
                  <a:cubicBezTo>
                    <a:pt x="221" y="8"/>
                    <a:pt x="185" y="1"/>
                    <a:pt x="149" y="1"/>
                  </a:cubicBezTo>
                  <a:close/>
                </a:path>
              </a:pathLst>
            </a:custGeom>
            <a:solidFill>
              <a:srgbClr val="45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a:off x="7334773" y="3120100"/>
              <a:ext cx="31236" cy="62869"/>
            </a:xfrm>
            <a:custGeom>
              <a:avLst/>
              <a:gdLst/>
              <a:ahLst/>
              <a:cxnLst/>
              <a:rect l="l" t="t" r="r" b="b"/>
              <a:pathLst>
                <a:path w="472" h="950" extrusionOk="0">
                  <a:moveTo>
                    <a:pt x="236" y="1"/>
                  </a:moveTo>
                  <a:cubicBezTo>
                    <a:pt x="103" y="1"/>
                    <a:pt x="0" y="103"/>
                    <a:pt x="0" y="236"/>
                  </a:cubicBezTo>
                  <a:lnTo>
                    <a:pt x="0" y="809"/>
                  </a:lnTo>
                  <a:cubicBezTo>
                    <a:pt x="0" y="850"/>
                    <a:pt x="21" y="881"/>
                    <a:pt x="72" y="912"/>
                  </a:cubicBezTo>
                  <a:cubicBezTo>
                    <a:pt x="118" y="937"/>
                    <a:pt x="179" y="950"/>
                    <a:pt x="241" y="950"/>
                  </a:cubicBezTo>
                  <a:cubicBezTo>
                    <a:pt x="302" y="950"/>
                    <a:pt x="364" y="937"/>
                    <a:pt x="410" y="912"/>
                  </a:cubicBezTo>
                  <a:cubicBezTo>
                    <a:pt x="451" y="881"/>
                    <a:pt x="471" y="850"/>
                    <a:pt x="471" y="809"/>
                  </a:cubicBezTo>
                  <a:lnTo>
                    <a:pt x="471" y="236"/>
                  </a:lnTo>
                  <a:cubicBezTo>
                    <a:pt x="471" y="103"/>
                    <a:pt x="369"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8"/>
            <p:cNvSpPr/>
            <p:nvPr/>
          </p:nvSpPr>
          <p:spPr>
            <a:xfrm>
              <a:off x="7268397" y="3493341"/>
              <a:ext cx="98274" cy="260607"/>
            </a:xfrm>
            <a:custGeom>
              <a:avLst/>
              <a:gdLst/>
              <a:ahLst/>
              <a:cxnLst/>
              <a:rect l="l" t="t" r="r" b="b"/>
              <a:pathLst>
                <a:path w="1485" h="3938" extrusionOk="0">
                  <a:moveTo>
                    <a:pt x="405" y="0"/>
                  </a:moveTo>
                  <a:cubicBezTo>
                    <a:pt x="164" y="0"/>
                    <a:pt x="0" y="192"/>
                    <a:pt x="0" y="532"/>
                  </a:cubicBezTo>
                  <a:lnTo>
                    <a:pt x="0" y="2548"/>
                  </a:lnTo>
                  <a:cubicBezTo>
                    <a:pt x="0" y="3019"/>
                    <a:pt x="328" y="3602"/>
                    <a:pt x="737" y="3838"/>
                  </a:cubicBezTo>
                  <a:cubicBezTo>
                    <a:pt x="858" y="3905"/>
                    <a:pt x="972" y="3938"/>
                    <a:pt x="1072" y="3938"/>
                  </a:cubicBezTo>
                  <a:cubicBezTo>
                    <a:pt x="1319" y="3938"/>
                    <a:pt x="1484" y="3743"/>
                    <a:pt x="1484" y="3408"/>
                  </a:cubicBezTo>
                  <a:lnTo>
                    <a:pt x="1484" y="1392"/>
                  </a:lnTo>
                  <a:cubicBezTo>
                    <a:pt x="1484" y="911"/>
                    <a:pt x="1157" y="337"/>
                    <a:pt x="737" y="102"/>
                  </a:cubicBezTo>
                  <a:cubicBezTo>
                    <a:pt x="617" y="33"/>
                    <a:pt x="504" y="0"/>
                    <a:pt x="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8"/>
            <p:cNvSpPr/>
            <p:nvPr/>
          </p:nvSpPr>
          <p:spPr>
            <a:xfrm>
              <a:off x="7397046" y="3591615"/>
              <a:ext cx="189069" cy="120311"/>
            </a:xfrm>
            <a:custGeom>
              <a:avLst/>
              <a:gdLst/>
              <a:ahLst/>
              <a:cxnLst/>
              <a:rect l="l" t="t" r="r" b="b"/>
              <a:pathLst>
                <a:path w="2857" h="1818" extrusionOk="0">
                  <a:moveTo>
                    <a:pt x="69" y="1"/>
                  </a:moveTo>
                  <a:cubicBezTo>
                    <a:pt x="31" y="1"/>
                    <a:pt x="1" y="31"/>
                    <a:pt x="1" y="81"/>
                  </a:cubicBezTo>
                  <a:cubicBezTo>
                    <a:pt x="1" y="162"/>
                    <a:pt x="62" y="255"/>
                    <a:pt x="124" y="285"/>
                  </a:cubicBezTo>
                  <a:lnTo>
                    <a:pt x="2733" y="1800"/>
                  </a:lnTo>
                  <a:cubicBezTo>
                    <a:pt x="2755" y="1812"/>
                    <a:pt x="2774" y="1818"/>
                    <a:pt x="2791" y="1818"/>
                  </a:cubicBezTo>
                  <a:cubicBezTo>
                    <a:pt x="2831" y="1818"/>
                    <a:pt x="2856" y="1786"/>
                    <a:pt x="2856" y="1728"/>
                  </a:cubicBezTo>
                  <a:cubicBezTo>
                    <a:pt x="2856" y="1657"/>
                    <a:pt x="2805" y="1564"/>
                    <a:pt x="2733" y="1524"/>
                  </a:cubicBezTo>
                  <a:lnTo>
                    <a:pt x="124" y="19"/>
                  </a:lnTo>
                  <a:cubicBezTo>
                    <a:pt x="105" y="7"/>
                    <a:pt x="8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a:off x="7397046" y="3635689"/>
              <a:ext cx="189069" cy="120311"/>
            </a:xfrm>
            <a:custGeom>
              <a:avLst/>
              <a:gdLst/>
              <a:ahLst/>
              <a:cxnLst/>
              <a:rect l="l" t="t" r="r" b="b"/>
              <a:pathLst>
                <a:path w="2857" h="1818" extrusionOk="0">
                  <a:moveTo>
                    <a:pt x="69" y="0"/>
                  </a:moveTo>
                  <a:cubicBezTo>
                    <a:pt x="31" y="0"/>
                    <a:pt x="1" y="30"/>
                    <a:pt x="1" y="80"/>
                  </a:cubicBezTo>
                  <a:cubicBezTo>
                    <a:pt x="1" y="162"/>
                    <a:pt x="62" y="254"/>
                    <a:pt x="124" y="284"/>
                  </a:cubicBezTo>
                  <a:lnTo>
                    <a:pt x="2733" y="1799"/>
                  </a:lnTo>
                  <a:cubicBezTo>
                    <a:pt x="2755" y="1811"/>
                    <a:pt x="2774" y="1817"/>
                    <a:pt x="2791" y="1817"/>
                  </a:cubicBezTo>
                  <a:cubicBezTo>
                    <a:pt x="2831" y="1817"/>
                    <a:pt x="2856" y="1785"/>
                    <a:pt x="2856" y="1727"/>
                  </a:cubicBezTo>
                  <a:cubicBezTo>
                    <a:pt x="2856" y="1656"/>
                    <a:pt x="2805" y="1564"/>
                    <a:pt x="2733" y="1523"/>
                  </a:cubicBezTo>
                  <a:lnTo>
                    <a:pt x="124" y="18"/>
                  </a:lnTo>
                  <a:cubicBezTo>
                    <a:pt x="105" y="6"/>
                    <a:pt x="86"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a:off x="7397046" y="3679432"/>
              <a:ext cx="189069" cy="120575"/>
            </a:xfrm>
            <a:custGeom>
              <a:avLst/>
              <a:gdLst/>
              <a:ahLst/>
              <a:cxnLst/>
              <a:rect l="l" t="t" r="r" b="b"/>
              <a:pathLst>
                <a:path w="2857" h="1822" extrusionOk="0">
                  <a:moveTo>
                    <a:pt x="77" y="0"/>
                  </a:moveTo>
                  <a:cubicBezTo>
                    <a:pt x="34" y="0"/>
                    <a:pt x="1" y="31"/>
                    <a:pt x="1" y="84"/>
                  </a:cubicBezTo>
                  <a:cubicBezTo>
                    <a:pt x="1" y="166"/>
                    <a:pt x="62" y="258"/>
                    <a:pt x="124" y="289"/>
                  </a:cubicBezTo>
                  <a:lnTo>
                    <a:pt x="2733" y="1803"/>
                  </a:lnTo>
                  <a:cubicBezTo>
                    <a:pt x="2755" y="1816"/>
                    <a:pt x="2774" y="1821"/>
                    <a:pt x="2791" y="1821"/>
                  </a:cubicBezTo>
                  <a:cubicBezTo>
                    <a:pt x="2831" y="1821"/>
                    <a:pt x="2856" y="1789"/>
                    <a:pt x="2856" y="1732"/>
                  </a:cubicBezTo>
                  <a:cubicBezTo>
                    <a:pt x="2856" y="1660"/>
                    <a:pt x="2805" y="1568"/>
                    <a:pt x="2733" y="1527"/>
                  </a:cubicBezTo>
                  <a:lnTo>
                    <a:pt x="124" y="12"/>
                  </a:lnTo>
                  <a:cubicBezTo>
                    <a:pt x="108" y="4"/>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a:off x="7397046" y="3723440"/>
              <a:ext cx="189069" cy="120575"/>
            </a:xfrm>
            <a:custGeom>
              <a:avLst/>
              <a:gdLst/>
              <a:ahLst/>
              <a:cxnLst/>
              <a:rect l="l" t="t" r="r" b="b"/>
              <a:pathLst>
                <a:path w="2857" h="1822" extrusionOk="0">
                  <a:moveTo>
                    <a:pt x="77" y="1"/>
                  </a:moveTo>
                  <a:cubicBezTo>
                    <a:pt x="34" y="1"/>
                    <a:pt x="1" y="31"/>
                    <a:pt x="1" y="84"/>
                  </a:cubicBezTo>
                  <a:cubicBezTo>
                    <a:pt x="1" y="166"/>
                    <a:pt x="62" y="258"/>
                    <a:pt x="124" y="289"/>
                  </a:cubicBezTo>
                  <a:lnTo>
                    <a:pt x="2733" y="1804"/>
                  </a:lnTo>
                  <a:cubicBezTo>
                    <a:pt x="2755" y="1816"/>
                    <a:pt x="2774" y="1822"/>
                    <a:pt x="2791" y="1822"/>
                  </a:cubicBezTo>
                  <a:cubicBezTo>
                    <a:pt x="2831" y="1822"/>
                    <a:pt x="2856" y="1789"/>
                    <a:pt x="2856" y="1732"/>
                  </a:cubicBezTo>
                  <a:cubicBezTo>
                    <a:pt x="2856" y="1660"/>
                    <a:pt x="2805" y="1568"/>
                    <a:pt x="2733" y="1527"/>
                  </a:cubicBezTo>
                  <a:lnTo>
                    <a:pt x="124" y="13"/>
                  </a:lnTo>
                  <a:cubicBezTo>
                    <a:pt x="108" y="5"/>
                    <a:pt x="92"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a:off x="7283949" y="3525305"/>
              <a:ext cx="61744" cy="76435"/>
            </a:xfrm>
            <a:custGeom>
              <a:avLst/>
              <a:gdLst/>
              <a:ahLst/>
              <a:cxnLst/>
              <a:rect l="l" t="t" r="r" b="b"/>
              <a:pathLst>
                <a:path w="933" h="1155" extrusionOk="0">
                  <a:moveTo>
                    <a:pt x="354" y="1"/>
                  </a:moveTo>
                  <a:cubicBezTo>
                    <a:pt x="314" y="1"/>
                    <a:pt x="277" y="11"/>
                    <a:pt x="246" y="28"/>
                  </a:cubicBezTo>
                  <a:lnTo>
                    <a:pt x="1" y="161"/>
                  </a:lnTo>
                  <a:lnTo>
                    <a:pt x="124" y="376"/>
                  </a:lnTo>
                  <a:cubicBezTo>
                    <a:pt x="154" y="581"/>
                    <a:pt x="287" y="806"/>
                    <a:pt x="451" y="939"/>
                  </a:cubicBezTo>
                  <a:lnTo>
                    <a:pt x="574" y="1154"/>
                  </a:lnTo>
                  <a:lnTo>
                    <a:pt x="809" y="1021"/>
                  </a:lnTo>
                  <a:cubicBezTo>
                    <a:pt x="881" y="980"/>
                    <a:pt x="932" y="888"/>
                    <a:pt x="932" y="755"/>
                  </a:cubicBezTo>
                  <a:cubicBezTo>
                    <a:pt x="932" y="499"/>
                    <a:pt x="748" y="182"/>
                    <a:pt x="523" y="59"/>
                  </a:cubicBezTo>
                  <a:cubicBezTo>
                    <a:pt x="464" y="18"/>
                    <a:pt x="406" y="1"/>
                    <a:pt x="3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8"/>
            <p:cNvSpPr/>
            <p:nvPr/>
          </p:nvSpPr>
          <p:spPr>
            <a:xfrm>
              <a:off x="7275875" y="3534570"/>
              <a:ext cx="54199" cy="68957"/>
            </a:xfrm>
            <a:custGeom>
              <a:avLst/>
              <a:gdLst/>
              <a:ahLst/>
              <a:cxnLst/>
              <a:rect l="l" t="t" r="r" b="b"/>
              <a:pathLst>
                <a:path w="819" h="1042" extrusionOk="0">
                  <a:moveTo>
                    <a:pt x="230" y="0"/>
                  </a:moveTo>
                  <a:cubicBezTo>
                    <a:pt x="94" y="0"/>
                    <a:pt x="0" y="105"/>
                    <a:pt x="0" y="288"/>
                  </a:cubicBezTo>
                  <a:cubicBezTo>
                    <a:pt x="0" y="543"/>
                    <a:pt x="184" y="861"/>
                    <a:pt x="409" y="983"/>
                  </a:cubicBezTo>
                  <a:cubicBezTo>
                    <a:pt x="476" y="1023"/>
                    <a:pt x="540" y="1042"/>
                    <a:pt x="596" y="1042"/>
                  </a:cubicBezTo>
                  <a:cubicBezTo>
                    <a:pt x="728" y="1042"/>
                    <a:pt x="819" y="938"/>
                    <a:pt x="819" y="758"/>
                  </a:cubicBezTo>
                  <a:cubicBezTo>
                    <a:pt x="819" y="492"/>
                    <a:pt x="635" y="185"/>
                    <a:pt x="409" y="52"/>
                  </a:cubicBezTo>
                  <a:cubicBezTo>
                    <a:pt x="345" y="17"/>
                    <a:pt x="284" y="0"/>
                    <a:pt x="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8"/>
            <p:cNvSpPr/>
            <p:nvPr/>
          </p:nvSpPr>
          <p:spPr>
            <a:xfrm>
              <a:off x="7283949" y="3648792"/>
              <a:ext cx="61744" cy="76898"/>
            </a:xfrm>
            <a:custGeom>
              <a:avLst/>
              <a:gdLst/>
              <a:ahLst/>
              <a:cxnLst/>
              <a:rect l="l" t="t" r="r" b="b"/>
              <a:pathLst>
                <a:path w="933" h="1162" extrusionOk="0">
                  <a:moveTo>
                    <a:pt x="345" y="0"/>
                  </a:moveTo>
                  <a:cubicBezTo>
                    <a:pt x="309" y="0"/>
                    <a:pt x="275" y="9"/>
                    <a:pt x="246" y="25"/>
                  </a:cubicBezTo>
                  <a:lnTo>
                    <a:pt x="1" y="168"/>
                  </a:lnTo>
                  <a:lnTo>
                    <a:pt x="124" y="373"/>
                  </a:lnTo>
                  <a:cubicBezTo>
                    <a:pt x="154" y="588"/>
                    <a:pt x="287" y="803"/>
                    <a:pt x="451" y="936"/>
                  </a:cubicBezTo>
                  <a:lnTo>
                    <a:pt x="574" y="1161"/>
                  </a:lnTo>
                  <a:lnTo>
                    <a:pt x="809" y="1018"/>
                  </a:lnTo>
                  <a:cubicBezTo>
                    <a:pt x="881" y="977"/>
                    <a:pt x="932" y="885"/>
                    <a:pt x="932" y="762"/>
                  </a:cubicBezTo>
                  <a:cubicBezTo>
                    <a:pt x="932" y="496"/>
                    <a:pt x="748" y="189"/>
                    <a:pt x="523" y="56"/>
                  </a:cubicBezTo>
                  <a:cubicBezTo>
                    <a:pt x="461" y="19"/>
                    <a:pt x="400" y="0"/>
                    <a:pt x="3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8"/>
            <p:cNvSpPr/>
            <p:nvPr/>
          </p:nvSpPr>
          <p:spPr>
            <a:xfrm>
              <a:off x="7275875" y="3658057"/>
              <a:ext cx="54199" cy="69288"/>
            </a:xfrm>
            <a:custGeom>
              <a:avLst/>
              <a:gdLst/>
              <a:ahLst/>
              <a:cxnLst/>
              <a:rect l="l" t="t" r="r" b="b"/>
              <a:pathLst>
                <a:path w="819" h="1047" extrusionOk="0">
                  <a:moveTo>
                    <a:pt x="223" y="1"/>
                  </a:moveTo>
                  <a:cubicBezTo>
                    <a:pt x="91" y="1"/>
                    <a:pt x="0" y="105"/>
                    <a:pt x="0" y="284"/>
                  </a:cubicBezTo>
                  <a:cubicBezTo>
                    <a:pt x="0" y="550"/>
                    <a:pt x="184" y="857"/>
                    <a:pt x="409" y="990"/>
                  </a:cubicBezTo>
                  <a:cubicBezTo>
                    <a:pt x="474" y="1029"/>
                    <a:pt x="536" y="1047"/>
                    <a:pt x="590" y="1047"/>
                  </a:cubicBezTo>
                  <a:cubicBezTo>
                    <a:pt x="725" y="1047"/>
                    <a:pt x="819" y="937"/>
                    <a:pt x="819" y="755"/>
                  </a:cubicBezTo>
                  <a:cubicBezTo>
                    <a:pt x="819" y="499"/>
                    <a:pt x="635" y="182"/>
                    <a:pt x="409" y="59"/>
                  </a:cubicBezTo>
                  <a:cubicBezTo>
                    <a:pt x="342" y="19"/>
                    <a:pt x="279" y="1"/>
                    <a:pt x="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8" name="Google Shape;1038;p38"/>
          <p:cNvCxnSpPr/>
          <p:nvPr/>
        </p:nvCxnSpPr>
        <p:spPr>
          <a:xfrm>
            <a:off x="8483304" y="140275"/>
            <a:ext cx="0" cy="1883400"/>
          </a:xfrm>
          <a:prstGeom prst="straightConnector1">
            <a:avLst/>
          </a:prstGeom>
          <a:noFill/>
          <a:ln w="9525" cap="flat" cmpd="sng">
            <a:solidFill>
              <a:schemeClr val="accent3"/>
            </a:solidFill>
            <a:prstDash val="solid"/>
            <a:round/>
            <a:headEnd type="none" w="med" len="med"/>
            <a:tailEnd type="oval" w="med" len="med"/>
          </a:ln>
        </p:spPr>
      </p:cxnSp>
      <p:cxnSp>
        <p:nvCxnSpPr>
          <p:cNvPr id="1039" name="Google Shape;1039;p38"/>
          <p:cNvCxnSpPr/>
          <p:nvPr/>
        </p:nvCxnSpPr>
        <p:spPr>
          <a:xfrm>
            <a:off x="8331379" y="140275"/>
            <a:ext cx="0" cy="1130400"/>
          </a:xfrm>
          <a:prstGeom prst="straightConnector1">
            <a:avLst/>
          </a:prstGeom>
          <a:noFill/>
          <a:ln w="9525" cap="flat" cmpd="sng">
            <a:solidFill>
              <a:schemeClr val="accent3"/>
            </a:solidFill>
            <a:prstDash val="solid"/>
            <a:round/>
            <a:headEnd type="none" w="med" len="med"/>
            <a:tailEnd type="oval" w="med" len="med"/>
          </a:ln>
        </p:spPr>
      </p:cxnSp>
      <p:cxnSp>
        <p:nvCxnSpPr>
          <p:cNvPr id="1040" name="Google Shape;1040;p38"/>
          <p:cNvCxnSpPr/>
          <p:nvPr/>
        </p:nvCxnSpPr>
        <p:spPr>
          <a:xfrm>
            <a:off x="115954" y="4091425"/>
            <a:ext cx="1632300" cy="0"/>
          </a:xfrm>
          <a:prstGeom prst="straightConnector1">
            <a:avLst/>
          </a:prstGeom>
          <a:noFill/>
          <a:ln w="9525" cap="flat" cmpd="sng">
            <a:solidFill>
              <a:schemeClr val="accent3"/>
            </a:solidFill>
            <a:prstDash val="solid"/>
            <a:round/>
            <a:headEnd type="none" w="med" len="med"/>
            <a:tailEnd type="oval" w="med" len="med"/>
          </a:ln>
        </p:spPr>
      </p:cxnSp>
      <p:cxnSp>
        <p:nvCxnSpPr>
          <p:cNvPr id="1041" name="Google Shape;1041;p38"/>
          <p:cNvCxnSpPr/>
          <p:nvPr/>
        </p:nvCxnSpPr>
        <p:spPr>
          <a:xfrm>
            <a:off x="115954" y="4215975"/>
            <a:ext cx="926100" cy="0"/>
          </a:xfrm>
          <a:prstGeom prst="straightConnector1">
            <a:avLst/>
          </a:prstGeom>
          <a:noFill/>
          <a:ln w="9525" cap="flat" cmpd="sng">
            <a:solidFill>
              <a:schemeClr val="accent3"/>
            </a:solidFill>
            <a:prstDash val="solid"/>
            <a:round/>
            <a:headEnd type="none" w="med" len="med"/>
            <a:tailEnd type="oval"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grpSp>
        <p:nvGrpSpPr>
          <p:cNvPr id="1072" name="Google Shape;1072;p40"/>
          <p:cNvGrpSpPr/>
          <p:nvPr/>
        </p:nvGrpSpPr>
        <p:grpSpPr>
          <a:xfrm>
            <a:off x="7726963" y="394252"/>
            <a:ext cx="429350" cy="431925"/>
            <a:chOff x="5159500" y="1650300"/>
            <a:chExt cx="429350" cy="431925"/>
          </a:xfrm>
        </p:grpSpPr>
        <p:sp>
          <p:nvSpPr>
            <p:cNvPr id="1073" name="Google Shape;1073;p40"/>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0"/>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 name="Google Shape;1076;p40"/>
          <p:cNvSpPr txBox="1">
            <a:spLocks noGrp="1"/>
          </p:cNvSpPr>
          <p:nvPr>
            <p:ph type="title"/>
          </p:nvPr>
        </p:nvSpPr>
        <p:spPr>
          <a:xfrm>
            <a:off x="312891" y="739550"/>
            <a:ext cx="6493251" cy="3637163"/>
          </a:xfrm>
          <a:prstGeom prst="rect">
            <a:avLst/>
          </a:prstGeom>
        </p:spPr>
        <p:txBody>
          <a:bodyPr spcFirstLastPara="1" wrap="square" lIns="91425" tIns="91425" rIns="91425" bIns="91425" anchor="t" anchorCtr="0">
            <a:noAutofit/>
          </a:bodyPr>
          <a:lstStyle/>
          <a:p>
            <a:pPr marL="457200" marR="0" lvl="0" indent="-342900" defTabSz="914400" rtl="0" eaLnBrk="1" fontAlgn="auto" latinLnBrk="0" hangingPunct="1">
              <a:lnSpc>
                <a:spcPct val="150000"/>
              </a:lnSpc>
              <a:spcBef>
                <a:spcPts val="0"/>
              </a:spcBef>
              <a:spcAft>
                <a:spcPts val="115"/>
              </a:spcAft>
              <a:tabLst/>
              <a:defRPr/>
            </a:pPr>
            <a:r>
              <a:rPr kumimoji="0" lang="en-US" sz="1400" b="1" i="0" u="none" strike="noStrike" kern="0" cap="none" spc="0" normalizeH="0" baseline="0" noProof="0">
                <a:ln>
                  <a:noFill/>
                </a:ln>
                <a:solidFill>
                  <a:srgbClr val="00233A"/>
                </a:solidFill>
                <a:effectLst/>
                <a:uLnTx/>
                <a:uFillTx/>
                <a:latin typeface="Inter"/>
                <a:ea typeface="Inter"/>
                <a:sym typeface="Inter"/>
              </a:rPr>
              <a:t>The Problem: </a:t>
            </a:r>
            <a:br>
              <a:rPr kumimoji="0" lang="en-US" sz="1400" b="1" i="0" u="none" strike="noStrike" kern="0" cap="none" spc="0" normalizeH="0" baseline="0" noProof="0">
                <a:ln>
                  <a:noFill/>
                </a:ln>
                <a:solidFill>
                  <a:srgbClr val="00233A"/>
                </a:solidFill>
                <a:effectLst/>
                <a:uLnTx/>
                <a:uFillTx/>
                <a:latin typeface="Inter"/>
                <a:ea typeface="Inter"/>
                <a:sym typeface="Inter"/>
              </a:rPr>
            </a:br>
            <a:r>
              <a:rPr kumimoji="0" lang="en-US" sz="1400" b="0" i="0" u="none" strike="noStrike" kern="0" cap="none" spc="0" normalizeH="0" baseline="0" noProof="0">
                <a:ln>
                  <a:noFill/>
                </a:ln>
                <a:solidFill>
                  <a:srgbClr val="00233A"/>
                </a:solidFill>
                <a:effectLst/>
                <a:uLnTx/>
                <a:uFillTx/>
                <a:latin typeface="Inter"/>
                <a:ea typeface="Inter"/>
                <a:sym typeface="Inter"/>
              </a:rPr>
              <a:t>	With rising temperatures during the summer, so do the  property thefts in the neighborhood. With longer days and vacations, homes become vulnerable, and criminals seize the opportunity.</a:t>
            </a:r>
            <a:br>
              <a:rPr kumimoji="0" lang="en-US" sz="1400" b="0" i="0" u="none" strike="noStrike" kern="0" cap="none" spc="0" normalizeH="0" baseline="0" noProof="0">
                <a:ln>
                  <a:noFill/>
                </a:ln>
                <a:solidFill>
                  <a:srgbClr val="00233A"/>
                </a:solidFill>
                <a:effectLst/>
                <a:uLnTx/>
                <a:uFillTx/>
                <a:latin typeface="Inter"/>
                <a:ea typeface="Inter"/>
                <a:sym typeface="Inter"/>
              </a:rPr>
            </a:br>
            <a:r>
              <a:rPr kumimoji="0" lang="en-US" sz="1400" b="1" i="0" u="none" strike="noStrike" kern="0" cap="none" spc="0" normalizeH="0" baseline="0" noProof="0">
                <a:ln>
                  <a:noFill/>
                </a:ln>
                <a:solidFill>
                  <a:srgbClr val="00233A"/>
                </a:solidFill>
                <a:effectLst/>
                <a:uLnTx/>
                <a:uFillTx/>
                <a:latin typeface="Inter"/>
                <a:ea typeface="Inter"/>
                <a:sym typeface="Inter"/>
              </a:rPr>
              <a:t>Importance: </a:t>
            </a:r>
            <a:br>
              <a:rPr kumimoji="0" lang="en-US" sz="1400" b="1" i="0" u="none" strike="noStrike" kern="0" cap="none" spc="0" normalizeH="0" baseline="0" noProof="0">
                <a:ln>
                  <a:noFill/>
                </a:ln>
                <a:solidFill>
                  <a:srgbClr val="00233A"/>
                </a:solidFill>
                <a:effectLst/>
                <a:uLnTx/>
                <a:uFillTx/>
                <a:latin typeface="Inter"/>
                <a:ea typeface="Inter"/>
                <a:sym typeface="Inter"/>
              </a:rPr>
            </a:br>
            <a:r>
              <a:rPr kumimoji="0" lang="en-US" sz="1400" b="0" i="0" u="none" strike="noStrike" kern="0" cap="none" spc="0" normalizeH="0" baseline="0" noProof="0">
                <a:ln>
                  <a:noFill/>
                </a:ln>
                <a:solidFill>
                  <a:srgbClr val="00233A"/>
                </a:solidFill>
                <a:effectLst/>
                <a:uLnTx/>
                <a:uFillTx/>
                <a:latin typeface="Inter"/>
                <a:ea typeface="Inter"/>
                <a:sym typeface="Inter"/>
              </a:rPr>
              <a:t>	By understanding the underlying patterns and factors contributing to neighborhood thefts, we can empower local authorities and community leaders to implement targeted solutions that enhance safety and improve the quality of life for Denton residents.</a:t>
            </a:r>
            <a:br>
              <a:rPr kumimoji="0" lang="en-US" sz="1400" b="0" i="0" u="none" strike="noStrike" kern="0" cap="none" spc="0" normalizeH="0" baseline="0" noProof="0">
                <a:ln>
                  <a:noFill/>
                </a:ln>
                <a:solidFill>
                  <a:srgbClr val="00233A"/>
                </a:solidFill>
                <a:effectLst/>
                <a:uLnTx/>
                <a:uFillTx/>
                <a:latin typeface="Inter"/>
                <a:ea typeface="Inter"/>
                <a:sym typeface="Inter"/>
              </a:rPr>
            </a:br>
            <a:endParaRPr lang="en-US" sz="3600"/>
          </a:p>
        </p:txBody>
      </p:sp>
      <p:sp>
        <p:nvSpPr>
          <p:cNvPr id="1078" name="Google Shape;1078;p40"/>
          <p:cNvSpPr txBox="1">
            <a:spLocks noGrp="1"/>
          </p:cNvSpPr>
          <p:nvPr>
            <p:ph type="subTitle" idx="1"/>
          </p:nvPr>
        </p:nvSpPr>
        <p:spPr>
          <a:xfrm rot="10800000" flipV="1">
            <a:off x="2893267" y="160513"/>
            <a:ext cx="4008525" cy="611866"/>
          </a:xfrm>
          <a:prstGeom prst="rect">
            <a:avLst/>
          </a:prstGeom>
          <a:ln>
            <a:noFill/>
          </a:ln>
        </p:spPr>
        <p:txBody>
          <a:bodyPr spcFirstLastPara="1" wrap="square" lIns="91425" tIns="91425" rIns="91425" bIns="91425" anchor="ctr" anchorCtr="0">
            <a:noAutofit/>
          </a:bodyPr>
          <a:lstStyle/>
          <a:p>
            <a:pPr algn="just">
              <a:lnSpc>
                <a:spcPct val="150000"/>
              </a:lnSpc>
              <a:spcAft>
                <a:spcPts val="115"/>
              </a:spcAft>
            </a:pPr>
            <a:r>
              <a:rPr lang="en-US" sz="2800" b="1">
                <a:latin typeface="DM Sans SemiBold" panose="020B0604020202020204" charset="0"/>
              </a:rPr>
              <a:t>INTRODUCTION</a:t>
            </a:r>
          </a:p>
        </p:txBody>
      </p:sp>
      <p:grpSp>
        <p:nvGrpSpPr>
          <p:cNvPr id="1079" name="Google Shape;1079;p40"/>
          <p:cNvGrpSpPr/>
          <p:nvPr/>
        </p:nvGrpSpPr>
        <p:grpSpPr>
          <a:xfrm>
            <a:off x="6605337" y="1493417"/>
            <a:ext cx="2046885" cy="2061913"/>
            <a:chOff x="5859405" y="1425344"/>
            <a:chExt cx="2274946" cy="2747568"/>
          </a:xfrm>
        </p:grpSpPr>
        <p:sp>
          <p:nvSpPr>
            <p:cNvPr id="1080" name="Google Shape;1080;p40"/>
            <p:cNvSpPr/>
            <p:nvPr/>
          </p:nvSpPr>
          <p:spPr>
            <a:xfrm>
              <a:off x="6199172" y="3117597"/>
              <a:ext cx="1822244" cy="1055315"/>
            </a:xfrm>
            <a:custGeom>
              <a:avLst/>
              <a:gdLst/>
              <a:ahLst/>
              <a:cxnLst/>
              <a:rect l="l" t="t" r="r" b="b"/>
              <a:pathLst>
                <a:path w="18959" h="10980" extrusionOk="0">
                  <a:moveTo>
                    <a:pt x="2198" y="0"/>
                  </a:moveTo>
                  <a:lnTo>
                    <a:pt x="0" y="1300"/>
                  </a:lnTo>
                  <a:lnTo>
                    <a:pt x="16770" y="10979"/>
                  </a:lnTo>
                  <a:lnTo>
                    <a:pt x="18958" y="9680"/>
                  </a:lnTo>
                  <a:lnTo>
                    <a:pt x="21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0"/>
            <p:cNvSpPr/>
            <p:nvPr/>
          </p:nvSpPr>
          <p:spPr>
            <a:xfrm>
              <a:off x="6405819" y="1425344"/>
              <a:ext cx="1728532" cy="2335822"/>
            </a:xfrm>
            <a:custGeom>
              <a:avLst/>
              <a:gdLst/>
              <a:ahLst/>
              <a:cxnLst/>
              <a:rect l="l" t="t" r="r" b="b"/>
              <a:pathLst>
                <a:path w="17984" h="24303" extrusionOk="0">
                  <a:moveTo>
                    <a:pt x="1135" y="0"/>
                  </a:moveTo>
                  <a:cubicBezTo>
                    <a:pt x="467" y="0"/>
                    <a:pt x="0" y="619"/>
                    <a:pt x="0" y="1650"/>
                  </a:cubicBezTo>
                  <a:lnTo>
                    <a:pt x="0" y="12276"/>
                  </a:lnTo>
                  <a:cubicBezTo>
                    <a:pt x="0" y="13661"/>
                    <a:pt x="841" y="15276"/>
                    <a:pt x="1883" y="15868"/>
                  </a:cubicBezTo>
                  <a:lnTo>
                    <a:pt x="16101" y="24076"/>
                  </a:lnTo>
                  <a:cubicBezTo>
                    <a:pt x="16365" y="24230"/>
                    <a:pt x="16616" y="24303"/>
                    <a:pt x="16845" y="24303"/>
                  </a:cubicBezTo>
                  <a:cubicBezTo>
                    <a:pt x="17512" y="24303"/>
                    <a:pt x="17983" y="23684"/>
                    <a:pt x="17983" y="22653"/>
                  </a:cubicBezTo>
                  <a:lnTo>
                    <a:pt x="17983" y="12037"/>
                  </a:lnTo>
                  <a:cubicBezTo>
                    <a:pt x="17983" y="10651"/>
                    <a:pt x="17133" y="9036"/>
                    <a:pt x="16101" y="8434"/>
                  </a:cubicBezTo>
                  <a:lnTo>
                    <a:pt x="1883" y="227"/>
                  </a:lnTo>
                  <a:cubicBezTo>
                    <a:pt x="1617" y="73"/>
                    <a:pt x="1364" y="0"/>
                    <a:pt x="1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6346996" y="1438800"/>
              <a:ext cx="173680" cy="144265"/>
            </a:xfrm>
            <a:custGeom>
              <a:avLst/>
              <a:gdLst/>
              <a:ahLst/>
              <a:cxnLst/>
              <a:rect l="l" t="t" r="r" b="b"/>
              <a:pathLst>
                <a:path w="1807" h="1501" extrusionOk="0">
                  <a:moveTo>
                    <a:pt x="1243" y="1"/>
                  </a:moveTo>
                  <a:lnTo>
                    <a:pt x="1" y="727"/>
                  </a:lnTo>
                  <a:lnTo>
                    <a:pt x="842" y="1501"/>
                  </a:lnTo>
                  <a:lnTo>
                    <a:pt x="1807" y="574"/>
                  </a:lnTo>
                  <a:lnTo>
                    <a:pt x="1243" y="1"/>
                  </a:lnTo>
                  <a:close/>
                </a:path>
              </a:pathLst>
            </a:custGeom>
            <a:solidFill>
              <a:srgbClr val="9EC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0"/>
            <p:cNvSpPr/>
            <p:nvPr/>
          </p:nvSpPr>
          <p:spPr>
            <a:xfrm>
              <a:off x="7916554" y="3686103"/>
              <a:ext cx="162723" cy="131386"/>
            </a:xfrm>
            <a:custGeom>
              <a:avLst/>
              <a:gdLst/>
              <a:ahLst/>
              <a:cxnLst/>
              <a:rect l="l" t="t" r="r" b="b"/>
              <a:pathLst>
                <a:path w="1693" h="1367" extrusionOk="0">
                  <a:moveTo>
                    <a:pt x="1472" y="0"/>
                  </a:moveTo>
                  <a:lnTo>
                    <a:pt x="1" y="593"/>
                  </a:lnTo>
                  <a:lnTo>
                    <a:pt x="402" y="1367"/>
                  </a:lnTo>
                  <a:lnTo>
                    <a:pt x="1692" y="612"/>
                  </a:lnTo>
                  <a:lnTo>
                    <a:pt x="1472" y="0"/>
                  </a:lnTo>
                  <a:close/>
                </a:path>
              </a:pathLst>
            </a:custGeom>
            <a:solidFill>
              <a:srgbClr val="9EC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0"/>
            <p:cNvSpPr/>
            <p:nvPr/>
          </p:nvSpPr>
          <p:spPr>
            <a:xfrm>
              <a:off x="6287309" y="1494161"/>
              <a:ext cx="1729493" cy="2335918"/>
            </a:xfrm>
            <a:custGeom>
              <a:avLst/>
              <a:gdLst/>
              <a:ahLst/>
              <a:cxnLst/>
              <a:rect l="l" t="t" r="r" b="b"/>
              <a:pathLst>
                <a:path w="17994" h="24304" extrusionOk="0">
                  <a:moveTo>
                    <a:pt x="1143" y="1"/>
                  </a:moveTo>
                  <a:cubicBezTo>
                    <a:pt x="472" y="1"/>
                    <a:pt x="1" y="619"/>
                    <a:pt x="1" y="1651"/>
                  </a:cubicBezTo>
                  <a:lnTo>
                    <a:pt x="1" y="12267"/>
                  </a:lnTo>
                  <a:cubicBezTo>
                    <a:pt x="1" y="13652"/>
                    <a:pt x="851" y="15267"/>
                    <a:pt x="1893" y="15869"/>
                  </a:cubicBezTo>
                  <a:lnTo>
                    <a:pt x="16101" y="24077"/>
                  </a:lnTo>
                  <a:cubicBezTo>
                    <a:pt x="16367" y="24231"/>
                    <a:pt x="16621" y="24303"/>
                    <a:pt x="16851" y="24303"/>
                  </a:cubicBezTo>
                  <a:cubicBezTo>
                    <a:pt x="17522" y="24303"/>
                    <a:pt x="17993" y="23685"/>
                    <a:pt x="17993" y="22653"/>
                  </a:cubicBezTo>
                  <a:lnTo>
                    <a:pt x="17993" y="12028"/>
                  </a:lnTo>
                  <a:cubicBezTo>
                    <a:pt x="17993" y="10642"/>
                    <a:pt x="17143" y="9028"/>
                    <a:pt x="16101" y="8426"/>
                  </a:cubicBezTo>
                  <a:lnTo>
                    <a:pt x="1893" y="227"/>
                  </a:lnTo>
                  <a:cubicBezTo>
                    <a:pt x="1627" y="74"/>
                    <a:pt x="1373"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6302015" y="1514345"/>
              <a:ext cx="1700082" cy="1969730"/>
            </a:xfrm>
            <a:custGeom>
              <a:avLst/>
              <a:gdLst/>
              <a:ahLst/>
              <a:cxnLst/>
              <a:rect l="l" t="t" r="r" b="b"/>
              <a:pathLst>
                <a:path w="17688" h="20494" extrusionOk="0">
                  <a:moveTo>
                    <a:pt x="1053" y="0"/>
                  </a:moveTo>
                  <a:cubicBezTo>
                    <a:pt x="436" y="0"/>
                    <a:pt x="1" y="571"/>
                    <a:pt x="1" y="1517"/>
                  </a:cubicBezTo>
                  <a:lnTo>
                    <a:pt x="1" y="10280"/>
                  </a:lnTo>
                  <a:lnTo>
                    <a:pt x="17687" y="20494"/>
                  </a:lnTo>
                  <a:lnTo>
                    <a:pt x="17687" y="11741"/>
                  </a:lnTo>
                  <a:cubicBezTo>
                    <a:pt x="17687" y="10461"/>
                    <a:pt x="16904" y="8970"/>
                    <a:pt x="15948" y="8416"/>
                  </a:cubicBezTo>
                  <a:lnTo>
                    <a:pt x="1740" y="208"/>
                  </a:lnTo>
                  <a:cubicBezTo>
                    <a:pt x="1496" y="67"/>
                    <a:pt x="1264" y="0"/>
                    <a:pt x="10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0"/>
            <p:cNvSpPr/>
            <p:nvPr/>
          </p:nvSpPr>
          <p:spPr>
            <a:xfrm>
              <a:off x="6302015" y="2502285"/>
              <a:ext cx="1700082" cy="1307611"/>
            </a:xfrm>
            <a:custGeom>
              <a:avLst/>
              <a:gdLst/>
              <a:ahLst/>
              <a:cxnLst/>
              <a:rect l="l" t="t" r="r" b="b"/>
              <a:pathLst>
                <a:path w="17688" h="13605" extrusionOk="0">
                  <a:moveTo>
                    <a:pt x="1" y="1"/>
                  </a:moveTo>
                  <a:lnTo>
                    <a:pt x="1" y="1864"/>
                  </a:lnTo>
                  <a:cubicBezTo>
                    <a:pt x="1" y="3144"/>
                    <a:pt x="784" y="4635"/>
                    <a:pt x="1740" y="5189"/>
                  </a:cubicBezTo>
                  <a:lnTo>
                    <a:pt x="15948" y="13397"/>
                  </a:lnTo>
                  <a:cubicBezTo>
                    <a:pt x="16192" y="13538"/>
                    <a:pt x="16424" y="13605"/>
                    <a:pt x="16635" y="13605"/>
                  </a:cubicBezTo>
                  <a:cubicBezTo>
                    <a:pt x="17252" y="13605"/>
                    <a:pt x="17687" y="13033"/>
                    <a:pt x="17687" y="12078"/>
                  </a:cubicBezTo>
                  <a:lnTo>
                    <a:pt x="17687" y="1021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0"/>
            <p:cNvSpPr/>
            <p:nvPr/>
          </p:nvSpPr>
          <p:spPr>
            <a:xfrm>
              <a:off x="7078047" y="3087033"/>
              <a:ext cx="148017" cy="214619"/>
            </a:xfrm>
            <a:custGeom>
              <a:avLst/>
              <a:gdLst/>
              <a:ahLst/>
              <a:cxnLst/>
              <a:rect l="l" t="t" r="r" b="b"/>
              <a:pathLst>
                <a:path w="1540" h="2233" extrusionOk="0">
                  <a:moveTo>
                    <a:pt x="470" y="0"/>
                  </a:moveTo>
                  <a:cubicBezTo>
                    <a:pt x="193" y="0"/>
                    <a:pt x="1" y="251"/>
                    <a:pt x="1" y="672"/>
                  </a:cubicBezTo>
                  <a:cubicBezTo>
                    <a:pt x="1" y="1236"/>
                    <a:pt x="345" y="1895"/>
                    <a:pt x="775" y="2144"/>
                  </a:cubicBezTo>
                  <a:cubicBezTo>
                    <a:pt x="881" y="2204"/>
                    <a:pt x="982" y="2233"/>
                    <a:pt x="1075" y="2233"/>
                  </a:cubicBezTo>
                  <a:cubicBezTo>
                    <a:pt x="1347" y="2233"/>
                    <a:pt x="1539" y="1982"/>
                    <a:pt x="1539" y="1561"/>
                  </a:cubicBezTo>
                  <a:cubicBezTo>
                    <a:pt x="1539" y="997"/>
                    <a:pt x="1195" y="338"/>
                    <a:pt x="775" y="89"/>
                  </a:cubicBezTo>
                  <a:cubicBezTo>
                    <a:pt x="666" y="29"/>
                    <a:pt x="563" y="0"/>
                    <a:pt x="4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7110246" y="3133936"/>
              <a:ext cx="83620" cy="120813"/>
            </a:xfrm>
            <a:custGeom>
              <a:avLst/>
              <a:gdLst/>
              <a:ahLst/>
              <a:cxnLst/>
              <a:rect l="l" t="t" r="r" b="b"/>
              <a:pathLst>
                <a:path w="870" h="1257" extrusionOk="0">
                  <a:moveTo>
                    <a:pt x="264" y="0"/>
                  </a:moveTo>
                  <a:cubicBezTo>
                    <a:pt x="107" y="0"/>
                    <a:pt x="0" y="140"/>
                    <a:pt x="0" y="375"/>
                  </a:cubicBezTo>
                  <a:cubicBezTo>
                    <a:pt x="0" y="700"/>
                    <a:pt x="191" y="1063"/>
                    <a:pt x="440" y="1206"/>
                  </a:cubicBezTo>
                  <a:cubicBezTo>
                    <a:pt x="500" y="1240"/>
                    <a:pt x="558" y="1256"/>
                    <a:pt x="610" y="1256"/>
                  </a:cubicBezTo>
                  <a:cubicBezTo>
                    <a:pt x="763" y="1256"/>
                    <a:pt x="870" y="1117"/>
                    <a:pt x="870" y="882"/>
                  </a:cubicBezTo>
                  <a:cubicBezTo>
                    <a:pt x="870" y="557"/>
                    <a:pt x="679" y="184"/>
                    <a:pt x="440" y="50"/>
                  </a:cubicBezTo>
                  <a:cubicBezTo>
                    <a:pt x="377" y="16"/>
                    <a:pt x="318" y="0"/>
                    <a:pt x="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0"/>
            <p:cNvSpPr/>
            <p:nvPr/>
          </p:nvSpPr>
          <p:spPr>
            <a:xfrm>
              <a:off x="6958672" y="3050126"/>
              <a:ext cx="73624" cy="107454"/>
            </a:xfrm>
            <a:custGeom>
              <a:avLst/>
              <a:gdLst/>
              <a:ahLst/>
              <a:cxnLst/>
              <a:rect l="l" t="t" r="r" b="b"/>
              <a:pathLst>
                <a:path w="766" h="1118" extrusionOk="0">
                  <a:moveTo>
                    <a:pt x="234" y="1"/>
                  </a:moveTo>
                  <a:cubicBezTo>
                    <a:pt x="97" y="1"/>
                    <a:pt x="1" y="124"/>
                    <a:pt x="1" y="339"/>
                  </a:cubicBezTo>
                  <a:cubicBezTo>
                    <a:pt x="1" y="616"/>
                    <a:pt x="173" y="951"/>
                    <a:pt x="383" y="1075"/>
                  </a:cubicBezTo>
                  <a:cubicBezTo>
                    <a:pt x="435" y="1104"/>
                    <a:pt x="486" y="1118"/>
                    <a:pt x="531" y="1118"/>
                  </a:cubicBezTo>
                  <a:cubicBezTo>
                    <a:pt x="668" y="1118"/>
                    <a:pt x="765" y="994"/>
                    <a:pt x="765" y="779"/>
                  </a:cubicBezTo>
                  <a:cubicBezTo>
                    <a:pt x="765" y="502"/>
                    <a:pt x="593" y="167"/>
                    <a:pt x="383" y="43"/>
                  </a:cubicBezTo>
                  <a:cubicBezTo>
                    <a:pt x="330" y="15"/>
                    <a:pt x="280" y="1"/>
                    <a:pt x="234" y="1"/>
                  </a:cubicBezTo>
                  <a:close/>
                </a:path>
              </a:pathLst>
            </a:custGeom>
            <a:solidFill>
              <a:srgbClr val="26507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0"/>
            <p:cNvSpPr/>
            <p:nvPr/>
          </p:nvSpPr>
          <p:spPr>
            <a:xfrm>
              <a:off x="6330465" y="2688070"/>
              <a:ext cx="61706" cy="89096"/>
            </a:xfrm>
            <a:custGeom>
              <a:avLst/>
              <a:gdLst/>
              <a:ahLst/>
              <a:cxnLst/>
              <a:rect l="l" t="t" r="r" b="b"/>
              <a:pathLst>
                <a:path w="642" h="927" extrusionOk="0">
                  <a:moveTo>
                    <a:pt x="195" y="1"/>
                  </a:moveTo>
                  <a:cubicBezTo>
                    <a:pt x="82" y="1"/>
                    <a:pt x="1" y="105"/>
                    <a:pt x="1" y="284"/>
                  </a:cubicBezTo>
                  <a:cubicBezTo>
                    <a:pt x="1" y="514"/>
                    <a:pt x="144" y="791"/>
                    <a:pt x="316" y="886"/>
                  </a:cubicBezTo>
                  <a:cubicBezTo>
                    <a:pt x="364" y="914"/>
                    <a:pt x="409" y="927"/>
                    <a:pt x="449" y="927"/>
                  </a:cubicBezTo>
                  <a:cubicBezTo>
                    <a:pt x="563" y="927"/>
                    <a:pt x="641" y="824"/>
                    <a:pt x="641" y="647"/>
                  </a:cubicBezTo>
                  <a:cubicBezTo>
                    <a:pt x="641" y="418"/>
                    <a:pt x="498" y="141"/>
                    <a:pt x="316" y="36"/>
                  </a:cubicBezTo>
                  <a:cubicBezTo>
                    <a:pt x="273" y="12"/>
                    <a:pt x="23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7276428" y="3233413"/>
              <a:ext cx="73624" cy="107358"/>
            </a:xfrm>
            <a:custGeom>
              <a:avLst/>
              <a:gdLst/>
              <a:ahLst/>
              <a:cxnLst/>
              <a:rect l="l" t="t" r="r" b="b"/>
              <a:pathLst>
                <a:path w="766" h="1117" extrusionOk="0">
                  <a:moveTo>
                    <a:pt x="232" y="1"/>
                  </a:moveTo>
                  <a:cubicBezTo>
                    <a:pt x="96" y="1"/>
                    <a:pt x="1" y="127"/>
                    <a:pt x="1" y="334"/>
                  </a:cubicBezTo>
                  <a:cubicBezTo>
                    <a:pt x="1" y="621"/>
                    <a:pt x="173" y="945"/>
                    <a:pt x="383" y="1070"/>
                  </a:cubicBezTo>
                  <a:cubicBezTo>
                    <a:pt x="437" y="1101"/>
                    <a:pt x="488" y="1116"/>
                    <a:pt x="534" y="1116"/>
                  </a:cubicBezTo>
                  <a:cubicBezTo>
                    <a:pt x="670" y="1116"/>
                    <a:pt x="765" y="989"/>
                    <a:pt x="765" y="783"/>
                  </a:cubicBezTo>
                  <a:cubicBezTo>
                    <a:pt x="765" y="496"/>
                    <a:pt x="593" y="171"/>
                    <a:pt x="383" y="47"/>
                  </a:cubicBezTo>
                  <a:cubicBezTo>
                    <a:pt x="329" y="16"/>
                    <a:pt x="278"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0"/>
            <p:cNvSpPr/>
            <p:nvPr/>
          </p:nvSpPr>
          <p:spPr>
            <a:xfrm>
              <a:off x="6405819" y="1673026"/>
              <a:ext cx="851483" cy="1272914"/>
            </a:xfrm>
            <a:custGeom>
              <a:avLst/>
              <a:gdLst/>
              <a:ahLst/>
              <a:cxnLst/>
              <a:rect l="l" t="t" r="r" b="b"/>
              <a:pathLst>
                <a:path w="8859" h="13244" extrusionOk="0">
                  <a:moveTo>
                    <a:pt x="0" y="0"/>
                  </a:moveTo>
                  <a:lnTo>
                    <a:pt x="0" y="8132"/>
                  </a:lnTo>
                  <a:lnTo>
                    <a:pt x="8858" y="13244"/>
                  </a:lnTo>
                  <a:lnTo>
                    <a:pt x="8858" y="511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0"/>
            <p:cNvSpPr/>
            <p:nvPr/>
          </p:nvSpPr>
          <p:spPr>
            <a:xfrm>
              <a:off x="7393112" y="2267194"/>
              <a:ext cx="29507" cy="148878"/>
            </a:xfrm>
            <a:custGeom>
              <a:avLst/>
              <a:gdLst/>
              <a:ahLst/>
              <a:cxnLst/>
              <a:rect l="l" t="t" r="r" b="b"/>
              <a:pathLst>
                <a:path w="307" h="1549" extrusionOk="0">
                  <a:moveTo>
                    <a:pt x="172" y="0"/>
                  </a:moveTo>
                  <a:cubicBezTo>
                    <a:pt x="163" y="48"/>
                    <a:pt x="134" y="77"/>
                    <a:pt x="105" y="86"/>
                  </a:cubicBezTo>
                  <a:cubicBezTo>
                    <a:pt x="86" y="96"/>
                    <a:pt x="70" y="101"/>
                    <a:pt x="53" y="101"/>
                  </a:cubicBezTo>
                  <a:cubicBezTo>
                    <a:pt x="36" y="101"/>
                    <a:pt x="19" y="96"/>
                    <a:pt x="0" y="86"/>
                  </a:cubicBezTo>
                  <a:lnTo>
                    <a:pt x="0" y="249"/>
                  </a:lnTo>
                  <a:cubicBezTo>
                    <a:pt x="29" y="268"/>
                    <a:pt x="48" y="277"/>
                    <a:pt x="77" y="277"/>
                  </a:cubicBezTo>
                  <a:cubicBezTo>
                    <a:pt x="105" y="277"/>
                    <a:pt x="125" y="277"/>
                    <a:pt x="134" y="258"/>
                  </a:cubicBezTo>
                  <a:lnTo>
                    <a:pt x="134" y="1443"/>
                  </a:lnTo>
                  <a:lnTo>
                    <a:pt x="306" y="1548"/>
                  </a:lnTo>
                  <a:lnTo>
                    <a:pt x="306" y="77"/>
                  </a:lnTo>
                  <a:lnTo>
                    <a:pt x="1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7520753" y="2339470"/>
              <a:ext cx="43252" cy="156471"/>
            </a:xfrm>
            <a:custGeom>
              <a:avLst/>
              <a:gdLst/>
              <a:ahLst/>
              <a:cxnLst/>
              <a:rect l="l" t="t" r="r" b="b"/>
              <a:pathLst>
                <a:path w="450" h="1628" extrusionOk="0">
                  <a:moveTo>
                    <a:pt x="125" y="1"/>
                  </a:moveTo>
                  <a:cubicBezTo>
                    <a:pt x="93" y="1"/>
                    <a:pt x="63" y="21"/>
                    <a:pt x="39" y="61"/>
                  </a:cubicBezTo>
                  <a:cubicBezTo>
                    <a:pt x="20" y="118"/>
                    <a:pt x="1" y="233"/>
                    <a:pt x="1" y="414"/>
                  </a:cubicBezTo>
                  <a:lnTo>
                    <a:pt x="1" y="500"/>
                  </a:lnTo>
                  <a:lnTo>
                    <a:pt x="163" y="596"/>
                  </a:lnTo>
                  <a:lnTo>
                    <a:pt x="163" y="405"/>
                  </a:lnTo>
                  <a:cubicBezTo>
                    <a:pt x="163" y="357"/>
                    <a:pt x="163" y="328"/>
                    <a:pt x="173" y="299"/>
                  </a:cubicBezTo>
                  <a:cubicBezTo>
                    <a:pt x="173" y="250"/>
                    <a:pt x="188" y="221"/>
                    <a:pt x="208" y="221"/>
                  </a:cubicBezTo>
                  <a:cubicBezTo>
                    <a:pt x="215" y="221"/>
                    <a:pt x="222" y="225"/>
                    <a:pt x="230" y="233"/>
                  </a:cubicBezTo>
                  <a:cubicBezTo>
                    <a:pt x="268" y="252"/>
                    <a:pt x="287" y="328"/>
                    <a:pt x="287" y="452"/>
                  </a:cubicBezTo>
                  <a:cubicBezTo>
                    <a:pt x="287" y="577"/>
                    <a:pt x="278" y="663"/>
                    <a:pt x="239" y="720"/>
                  </a:cubicBezTo>
                  <a:cubicBezTo>
                    <a:pt x="230" y="739"/>
                    <a:pt x="211" y="768"/>
                    <a:pt x="182" y="815"/>
                  </a:cubicBezTo>
                  <a:cubicBezTo>
                    <a:pt x="153" y="863"/>
                    <a:pt x="134" y="892"/>
                    <a:pt x="134" y="892"/>
                  </a:cubicBezTo>
                  <a:cubicBezTo>
                    <a:pt x="96" y="968"/>
                    <a:pt x="67" y="1035"/>
                    <a:pt x="48" y="1093"/>
                  </a:cubicBezTo>
                  <a:cubicBezTo>
                    <a:pt x="29" y="1159"/>
                    <a:pt x="20" y="1226"/>
                    <a:pt x="20" y="1303"/>
                  </a:cubicBezTo>
                  <a:lnTo>
                    <a:pt x="20" y="1389"/>
                  </a:lnTo>
                  <a:lnTo>
                    <a:pt x="430" y="1628"/>
                  </a:lnTo>
                  <a:lnTo>
                    <a:pt x="430" y="1456"/>
                  </a:lnTo>
                  <a:lnTo>
                    <a:pt x="173" y="1312"/>
                  </a:lnTo>
                  <a:cubicBezTo>
                    <a:pt x="192" y="1217"/>
                    <a:pt x="230" y="1121"/>
                    <a:pt x="297" y="1026"/>
                  </a:cubicBezTo>
                  <a:cubicBezTo>
                    <a:pt x="325" y="978"/>
                    <a:pt x="364" y="921"/>
                    <a:pt x="392" y="854"/>
                  </a:cubicBezTo>
                  <a:cubicBezTo>
                    <a:pt x="430" y="777"/>
                    <a:pt x="450" y="691"/>
                    <a:pt x="450" y="567"/>
                  </a:cubicBezTo>
                  <a:cubicBezTo>
                    <a:pt x="450" y="452"/>
                    <a:pt x="430" y="347"/>
                    <a:pt x="402" y="252"/>
                  </a:cubicBezTo>
                  <a:cubicBezTo>
                    <a:pt x="383" y="204"/>
                    <a:pt x="364" y="166"/>
                    <a:pt x="335" y="127"/>
                  </a:cubicBezTo>
                  <a:cubicBezTo>
                    <a:pt x="306" y="89"/>
                    <a:pt x="278" y="61"/>
                    <a:pt x="239" y="41"/>
                  </a:cubicBezTo>
                  <a:cubicBezTo>
                    <a:pt x="201" y="22"/>
                    <a:pt x="173" y="3"/>
                    <a:pt x="144" y="3"/>
                  </a:cubicBezTo>
                  <a:cubicBezTo>
                    <a:pt x="137" y="2"/>
                    <a:pt x="131"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0"/>
            <p:cNvSpPr/>
            <p:nvPr/>
          </p:nvSpPr>
          <p:spPr>
            <a:xfrm>
              <a:off x="7650220" y="2413861"/>
              <a:ext cx="46039" cy="151473"/>
            </a:xfrm>
            <a:custGeom>
              <a:avLst/>
              <a:gdLst/>
              <a:ahLst/>
              <a:cxnLst/>
              <a:rect l="l" t="t" r="r" b="b"/>
              <a:pathLst>
                <a:path w="479" h="1576" extrusionOk="0">
                  <a:moveTo>
                    <a:pt x="114" y="0"/>
                  </a:moveTo>
                  <a:cubicBezTo>
                    <a:pt x="90" y="0"/>
                    <a:pt x="71" y="10"/>
                    <a:pt x="58" y="32"/>
                  </a:cubicBezTo>
                  <a:cubicBezTo>
                    <a:pt x="20" y="70"/>
                    <a:pt x="1" y="156"/>
                    <a:pt x="1" y="290"/>
                  </a:cubicBezTo>
                  <a:lnTo>
                    <a:pt x="1" y="338"/>
                  </a:lnTo>
                  <a:lnTo>
                    <a:pt x="163" y="433"/>
                  </a:lnTo>
                  <a:lnTo>
                    <a:pt x="163" y="385"/>
                  </a:lnTo>
                  <a:cubicBezTo>
                    <a:pt x="163" y="319"/>
                    <a:pt x="163" y="271"/>
                    <a:pt x="182" y="242"/>
                  </a:cubicBezTo>
                  <a:cubicBezTo>
                    <a:pt x="188" y="230"/>
                    <a:pt x="198" y="222"/>
                    <a:pt x="209" y="222"/>
                  </a:cubicBezTo>
                  <a:cubicBezTo>
                    <a:pt x="216" y="222"/>
                    <a:pt x="223" y="225"/>
                    <a:pt x="230" y="233"/>
                  </a:cubicBezTo>
                  <a:cubicBezTo>
                    <a:pt x="259" y="252"/>
                    <a:pt x="278" y="271"/>
                    <a:pt x="287" y="309"/>
                  </a:cubicBezTo>
                  <a:cubicBezTo>
                    <a:pt x="307" y="347"/>
                    <a:pt x="307" y="405"/>
                    <a:pt x="307" y="481"/>
                  </a:cubicBezTo>
                  <a:cubicBezTo>
                    <a:pt x="307" y="557"/>
                    <a:pt x="307" y="615"/>
                    <a:pt x="287" y="643"/>
                  </a:cubicBezTo>
                  <a:cubicBezTo>
                    <a:pt x="282" y="659"/>
                    <a:pt x="271" y="666"/>
                    <a:pt x="256" y="666"/>
                  </a:cubicBezTo>
                  <a:cubicBezTo>
                    <a:pt x="243" y="666"/>
                    <a:pt x="228" y="662"/>
                    <a:pt x="211" y="653"/>
                  </a:cubicBezTo>
                  <a:lnTo>
                    <a:pt x="163" y="624"/>
                  </a:lnTo>
                  <a:lnTo>
                    <a:pt x="163" y="787"/>
                  </a:lnTo>
                  <a:lnTo>
                    <a:pt x="211" y="815"/>
                  </a:lnTo>
                  <a:cubicBezTo>
                    <a:pt x="249" y="844"/>
                    <a:pt x="278" y="873"/>
                    <a:pt x="287" y="921"/>
                  </a:cubicBezTo>
                  <a:cubicBezTo>
                    <a:pt x="307" y="968"/>
                    <a:pt x="307" y="1045"/>
                    <a:pt x="307" y="1140"/>
                  </a:cubicBezTo>
                  <a:cubicBezTo>
                    <a:pt x="307" y="1236"/>
                    <a:pt x="307" y="1293"/>
                    <a:pt x="297" y="1322"/>
                  </a:cubicBezTo>
                  <a:cubicBezTo>
                    <a:pt x="291" y="1344"/>
                    <a:pt x="279" y="1353"/>
                    <a:pt x="264" y="1353"/>
                  </a:cubicBezTo>
                  <a:cubicBezTo>
                    <a:pt x="254" y="1353"/>
                    <a:pt x="242" y="1349"/>
                    <a:pt x="230" y="1341"/>
                  </a:cubicBezTo>
                  <a:cubicBezTo>
                    <a:pt x="201" y="1331"/>
                    <a:pt x="182" y="1303"/>
                    <a:pt x="173" y="1264"/>
                  </a:cubicBezTo>
                  <a:cubicBezTo>
                    <a:pt x="163" y="1226"/>
                    <a:pt x="154" y="1169"/>
                    <a:pt x="154" y="1092"/>
                  </a:cubicBezTo>
                  <a:lnTo>
                    <a:pt x="154" y="987"/>
                  </a:lnTo>
                  <a:lnTo>
                    <a:pt x="1" y="892"/>
                  </a:lnTo>
                  <a:lnTo>
                    <a:pt x="1" y="987"/>
                  </a:lnTo>
                  <a:cubicBezTo>
                    <a:pt x="1" y="1131"/>
                    <a:pt x="20" y="1245"/>
                    <a:pt x="49" y="1331"/>
                  </a:cubicBezTo>
                  <a:cubicBezTo>
                    <a:pt x="87" y="1417"/>
                    <a:pt x="144" y="1484"/>
                    <a:pt x="230" y="1532"/>
                  </a:cubicBezTo>
                  <a:cubicBezTo>
                    <a:pt x="273" y="1561"/>
                    <a:pt x="309" y="1575"/>
                    <a:pt x="339" y="1575"/>
                  </a:cubicBezTo>
                  <a:cubicBezTo>
                    <a:pt x="369" y="1575"/>
                    <a:pt x="393" y="1561"/>
                    <a:pt x="412" y="1532"/>
                  </a:cubicBezTo>
                  <a:cubicBezTo>
                    <a:pt x="459" y="1484"/>
                    <a:pt x="479" y="1389"/>
                    <a:pt x="479" y="1245"/>
                  </a:cubicBezTo>
                  <a:cubicBezTo>
                    <a:pt x="479" y="1150"/>
                    <a:pt x="469" y="1064"/>
                    <a:pt x="450" y="997"/>
                  </a:cubicBezTo>
                  <a:cubicBezTo>
                    <a:pt x="431" y="921"/>
                    <a:pt x="402" y="863"/>
                    <a:pt x="364" y="815"/>
                  </a:cubicBezTo>
                  <a:cubicBezTo>
                    <a:pt x="393" y="815"/>
                    <a:pt x="421" y="796"/>
                    <a:pt x="440" y="749"/>
                  </a:cubicBezTo>
                  <a:cubicBezTo>
                    <a:pt x="459" y="710"/>
                    <a:pt x="469" y="643"/>
                    <a:pt x="469" y="567"/>
                  </a:cubicBezTo>
                  <a:cubicBezTo>
                    <a:pt x="469" y="433"/>
                    <a:pt x="450" y="328"/>
                    <a:pt x="412" y="242"/>
                  </a:cubicBezTo>
                  <a:cubicBezTo>
                    <a:pt x="373" y="156"/>
                    <a:pt x="316" y="89"/>
                    <a:pt x="230" y="41"/>
                  </a:cubicBezTo>
                  <a:cubicBezTo>
                    <a:pt x="183" y="15"/>
                    <a:pt x="144"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p:cNvSpPr/>
            <p:nvPr/>
          </p:nvSpPr>
          <p:spPr>
            <a:xfrm>
              <a:off x="7395803" y="2482101"/>
              <a:ext cx="48826" cy="150704"/>
            </a:xfrm>
            <a:custGeom>
              <a:avLst/>
              <a:gdLst/>
              <a:ahLst/>
              <a:cxnLst/>
              <a:rect l="l" t="t" r="r" b="b"/>
              <a:pathLst>
                <a:path w="508" h="1568" extrusionOk="0">
                  <a:moveTo>
                    <a:pt x="278" y="316"/>
                  </a:moveTo>
                  <a:lnTo>
                    <a:pt x="278" y="1042"/>
                  </a:lnTo>
                  <a:lnTo>
                    <a:pt x="135" y="956"/>
                  </a:lnTo>
                  <a:lnTo>
                    <a:pt x="278" y="316"/>
                  </a:lnTo>
                  <a:close/>
                  <a:moveTo>
                    <a:pt x="249" y="0"/>
                  </a:moveTo>
                  <a:lnTo>
                    <a:pt x="1" y="898"/>
                  </a:lnTo>
                  <a:lnTo>
                    <a:pt x="1" y="1061"/>
                  </a:lnTo>
                  <a:lnTo>
                    <a:pt x="278" y="1223"/>
                  </a:lnTo>
                  <a:lnTo>
                    <a:pt x="278" y="1481"/>
                  </a:lnTo>
                  <a:lnTo>
                    <a:pt x="421" y="1567"/>
                  </a:lnTo>
                  <a:lnTo>
                    <a:pt x="421" y="1309"/>
                  </a:lnTo>
                  <a:lnTo>
                    <a:pt x="507" y="1357"/>
                  </a:lnTo>
                  <a:lnTo>
                    <a:pt x="507" y="1176"/>
                  </a:lnTo>
                  <a:lnTo>
                    <a:pt x="421" y="1128"/>
                  </a:lnTo>
                  <a:lnTo>
                    <a:pt x="421" y="96"/>
                  </a:lnTo>
                  <a:lnTo>
                    <a:pt x="2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7519792" y="2539961"/>
              <a:ext cx="42387" cy="157817"/>
            </a:xfrm>
            <a:custGeom>
              <a:avLst/>
              <a:gdLst/>
              <a:ahLst/>
              <a:cxnLst/>
              <a:rect l="l" t="t" r="r" b="b"/>
              <a:pathLst>
                <a:path w="441" h="1642" extrusionOk="0">
                  <a:moveTo>
                    <a:pt x="11" y="0"/>
                  </a:moveTo>
                  <a:lnTo>
                    <a:pt x="11" y="746"/>
                  </a:lnTo>
                  <a:lnTo>
                    <a:pt x="154" y="841"/>
                  </a:lnTo>
                  <a:cubicBezTo>
                    <a:pt x="154" y="764"/>
                    <a:pt x="173" y="730"/>
                    <a:pt x="200" y="730"/>
                  </a:cubicBezTo>
                  <a:cubicBezTo>
                    <a:pt x="206" y="730"/>
                    <a:pt x="213" y="732"/>
                    <a:pt x="221" y="736"/>
                  </a:cubicBezTo>
                  <a:cubicBezTo>
                    <a:pt x="249" y="755"/>
                    <a:pt x="259" y="774"/>
                    <a:pt x="269" y="803"/>
                  </a:cubicBezTo>
                  <a:cubicBezTo>
                    <a:pt x="278" y="841"/>
                    <a:pt x="278" y="879"/>
                    <a:pt x="278" y="937"/>
                  </a:cubicBezTo>
                  <a:lnTo>
                    <a:pt x="278" y="1309"/>
                  </a:lnTo>
                  <a:cubicBezTo>
                    <a:pt x="278" y="1384"/>
                    <a:pt x="272" y="1424"/>
                    <a:pt x="251" y="1424"/>
                  </a:cubicBezTo>
                  <a:cubicBezTo>
                    <a:pt x="246" y="1424"/>
                    <a:pt x="239" y="1421"/>
                    <a:pt x="230" y="1414"/>
                  </a:cubicBezTo>
                  <a:lnTo>
                    <a:pt x="221" y="1414"/>
                  </a:lnTo>
                  <a:cubicBezTo>
                    <a:pt x="211" y="1405"/>
                    <a:pt x="192" y="1395"/>
                    <a:pt x="192" y="1386"/>
                  </a:cubicBezTo>
                  <a:cubicBezTo>
                    <a:pt x="173" y="1357"/>
                    <a:pt x="154" y="1309"/>
                    <a:pt x="154" y="1242"/>
                  </a:cubicBezTo>
                  <a:lnTo>
                    <a:pt x="154" y="1080"/>
                  </a:lnTo>
                  <a:lnTo>
                    <a:pt x="1" y="994"/>
                  </a:lnTo>
                  <a:lnTo>
                    <a:pt x="1" y="1176"/>
                  </a:lnTo>
                  <a:cubicBezTo>
                    <a:pt x="1" y="1376"/>
                    <a:pt x="77" y="1520"/>
                    <a:pt x="221" y="1606"/>
                  </a:cubicBezTo>
                  <a:cubicBezTo>
                    <a:pt x="264" y="1629"/>
                    <a:pt x="300" y="1641"/>
                    <a:pt x="328" y="1641"/>
                  </a:cubicBezTo>
                  <a:cubicBezTo>
                    <a:pt x="357" y="1641"/>
                    <a:pt x="378" y="1629"/>
                    <a:pt x="393" y="1606"/>
                  </a:cubicBezTo>
                  <a:cubicBezTo>
                    <a:pt x="412" y="1586"/>
                    <a:pt x="421" y="1539"/>
                    <a:pt x="431" y="1481"/>
                  </a:cubicBezTo>
                  <a:cubicBezTo>
                    <a:pt x="440" y="1424"/>
                    <a:pt x="440" y="1319"/>
                    <a:pt x="440" y="1156"/>
                  </a:cubicBezTo>
                  <a:cubicBezTo>
                    <a:pt x="440" y="984"/>
                    <a:pt x="431" y="860"/>
                    <a:pt x="402" y="774"/>
                  </a:cubicBezTo>
                  <a:cubicBezTo>
                    <a:pt x="383" y="679"/>
                    <a:pt x="335" y="621"/>
                    <a:pt x="278" y="583"/>
                  </a:cubicBezTo>
                  <a:cubicBezTo>
                    <a:pt x="249" y="574"/>
                    <a:pt x="230" y="564"/>
                    <a:pt x="202" y="564"/>
                  </a:cubicBezTo>
                  <a:cubicBezTo>
                    <a:pt x="183" y="564"/>
                    <a:pt x="173" y="574"/>
                    <a:pt x="163" y="593"/>
                  </a:cubicBezTo>
                  <a:lnTo>
                    <a:pt x="163" y="287"/>
                  </a:lnTo>
                  <a:lnTo>
                    <a:pt x="412" y="440"/>
                  </a:lnTo>
                  <a:lnTo>
                    <a:pt x="412" y="239"/>
                  </a:lnTo>
                  <a:lnTo>
                    <a:pt x="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0"/>
            <p:cNvSpPr/>
            <p:nvPr/>
          </p:nvSpPr>
          <p:spPr>
            <a:xfrm>
              <a:off x="7650220" y="2623194"/>
              <a:ext cx="46039" cy="151569"/>
            </a:xfrm>
            <a:custGeom>
              <a:avLst/>
              <a:gdLst/>
              <a:ahLst/>
              <a:cxnLst/>
              <a:rect l="l" t="t" r="r" b="b"/>
              <a:pathLst>
                <a:path w="479" h="1577" extrusionOk="0">
                  <a:moveTo>
                    <a:pt x="205" y="783"/>
                  </a:moveTo>
                  <a:cubicBezTo>
                    <a:pt x="217" y="783"/>
                    <a:pt x="236" y="790"/>
                    <a:pt x="249" y="797"/>
                  </a:cubicBezTo>
                  <a:cubicBezTo>
                    <a:pt x="278" y="816"/>
                    <a:pt x="297" y="845"/>
                    <a:pt x="307" y="883"/>
                  </a:cubicBezTo>
                  <a:cubicBezTo>
                    <a:pt x="316" y="921"/>
                    <a:pt x="326" y="978"/>
                    <a:pt x="326" y="1064"/>
                  </a:cubicBezTo>
                  <a:lnTo>
                    <a:pt x="326" y="1208"/>
                  </a:lnTo>
                  <a:cubicBezTo>
                    <a:pt x="326" y="1275"/>
                    <a:pt x="316" y="1322"/>
                    <a:pt x="307" y="1342"/>
                  </a:cubicBezTo>
                  <a:cubicBezTo>
                    <a:pt x="302" y="1351"/>
                    <a:pt x="295" y="1356"/>
                    <a:pt x="285" y="1356"/>
                  </a:cubicBezTo>
                  <a:cubicBezTo>
                    <a:pt x="276" y="1356"/>
                    <a:pt x="264" y="1351"/>
                    <a:pt x="249" y="1342"/>
                  </a:cubicBezTo>
                  <a:cubicBezTo>
                    <a:pt x="211" y="1322"/>
                    <a:pt x="192" y="1294"/>
                    <a:pt x="182" y="1256"/>
                  </a:cubicBezTo>
                  <a:cubicBezTo>
                    <a:pt x="173" y="1217"/>
                    <a:pt x="163" y="1160"/>
                    <a:pt x="163" y="1093"/>
                  </a:cubicBezTo>
                  <a:lnTo>
                    <a:pt x="163" y="826"/>
                  </a:lnTo>
                  <a:cubicBezTo>
                    <a:pt x="163" y="806"/>
                    <a:pt x="173" y="797"/>
                    <a:pt x="192" y="787"/>
                  </a:cubicBezTo>
                  <a:cubicBezTo>
                    <a:pt x="195" y="785"/>
                    <a:pt x="199" y="783"/>
                    <a:pt x="205" y="783"/>
                  </a:cubicBezTo>
                  <a:close/>
                  <a:moveTo>
                    <a:pt x="135" y="0"/>
                  </a:moveTo>
                  <a:cubicBezTo>
                    <a:pt x="124" y="0"/>
                    <a:pt x="115" y="2"/>
                    <a:pt x="106" y="4"/>
                  </a:cubicBezTo>
                  <a:cubicBezTo>
                    <a:pt x="29" y="13"/>
                    <a:pt x="1" y="128"/>
                    <a:pt x="1" y="338"/>
                  </a:cubicBezTo>
                  <a:lnTo>
                    <a:pt x="1" y="940"/>
                  </a:lnTo>
                  <a:cubicBezTo>
                    <a:pt x="1" y="1055"/>
                    <a:pt x="10" y="1160"/>
                    <a:pt x="29" y="1236"/>
                  </a:cubicBezTo>
                  <a:cubicBezTo>
                    <a:pt x="58" y="1370"/>
                    <a:pt x="135" y="1475"/>
                    <a:pt x="249" y="1533"/>
                  </a:cubicBezTo>
                  <a:cubicBezTo>
                    <a:pt x="294" y="1563"/>
                    <a:pt x="334" y="1577"/>
                    <a:pt x="366" y="1577"/>
                  </a:cubicBezTo>
                  <a:cubicBezTo>
                    <a:pt x="395" y="1577"/>
                    <a:pt x="417" y="1565"/>
                    <a:pt x="431" y="1542"/>
                  </a:cubicBezTo>
                  <a:cubicBezTo>
                    <a:pt x="469" y="1494"/>
                    <a:pt x="479" y="1399"/>
                    <a:pt x="479" y="1256"/>
                  </a:cubicBezTo>
                  <a:lnTo>
                    <a:pt x="479" y="1179"/>
                  </a:lnTo>
                  <a:cubicBezTo>
                    <a:pt x="479" y="1026"/>
                    <a:pt x="469" y="902"/>
                    <a:pt x="440" y="816"/>
                  </a:cubicBezTo>
                  <a:cubicBezTo>
                    <a:pt x="412" y="730"/>
                    <a:pt x="364" y="673"/>
                    <a:pt x="297" y="634"/>
                  </a:cubicBezTo>
                  <a:cubicBezTo>
                    <a:pt x="266" y="614"/>
                    <a:pt x="238" y="604"/>
                    <a:pt x="215" y="604"/>
                  </a:cubicBezTo>
                  <a:cubicBezTo>
                    <a:pt x="194" y="604"/>
                    <a:pt x="177" y="612"/>
                    <a:pt x="163" y="625"/>
                  </a:cubicBezTo>
                  <a:lnTo>
                    <a:pt x="163" y="415"/>
                  </a:lnTo>
                  <a:cubicBezTo>
                    <a:pt x="163" y="329"/>
                    <a:pt x="173" y="271"/>
                    <a:pt x="182" y="243"/>
                  </a:cubicBezTo>
                  <a:cubicBezTo>
                    <a:pt x="188" y="227"/>
                    <a:pt x="196" y="220"/>
                    <a:pt x="207" y="220"/>
                  </a:cubicBezTo>
                  <a:cubicBezTo>
                    <a:pt x="216" y="220"/>
                    <a:pt x="227" y="225"/>
                    <a:pt x="240" y="233"/>
                  </a:cubicBezTo>
                  <a:cubicBezTo>
                    <a:pt x="268" y="243"/>
                    <a:pt x="287" y="271"/>
                    <a:pt x="297" y="310"/>
                  </a:cubicBezTo>
                  <a:cubicBezTo>
                    <a:pt x="297" y="338"/>
                    <a:pt x="307" y="405"/>
                    <a:pt x="307" y="491"/>
                  </a:cubicBezTo>
                  <a:lnTo>
                    <a:pt x="307" y="520"/>
                  </a:lnTo>
                  <a:lnTo>
                    <a:pt x="459" y="606"/>
                  </a:lnTo>
                  <a:lnTo>
                    <a:pt x="459" y="529"/>
                  </a:lnTo>
                  <a:cubicBezTo>
                    <a:pt x="459" y="396"/>
                    <a:pt x="440" y="290"/>
                    <a:pt x="412" y="214"/>
                  </a:cubicBezTo>
                  <a:cubicBezTo>
                    <a:pt x="373" y="147"/>
                    <a:pt x="326" y="80"/>
                    <a:pt x="249" y="42"/>
                  </a:cubicBezTo>
                  <a:cubicBezTo>
                    <a:pt x="205" y="13"/>
                    <a:pt x="167"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a:off x="7396764" y="2671251"/>
              <a:ext cx="46904" cy="154357"/>
            </a:xfrm>
            <a:custGeom>
              <a:avLst/>
              <a:gdLst/>
              <a:ahLst/>
              <a:cxnLst/>
              <a:rect l="l" t="t" r="r" b="b"/>
              <a:pathLst>
                <a:path w="488" h="1606" extrusionOk="0">
                  <a:moveTo>
                    <a:pt x="1" y="1"/>
                  </a:moveTo>
                  <a:lnTo>
                    <a:pt x="1" y="201"/>
                  </a:lnTo>
                  <a:lnTo>
                    <a:pt x="316" y="383"/>
                  </a:lnTo>
                  <a:cubicBezTo>
                    <a:pt x="316" y="383"/>
                    <a:pt x="306" y="392"/>
                    <a:pt x="306" y="412"/>
                  </a:cubicBezTo>
                  <a:cubicBezTo>
                    <a:pt x="297" y="440"/>
                    <a:pt x="287" y="459"/>
                    <a:pt x="278" y="498"/>
                  </a:cubicBezTo>
                  <a:cubicBezTo>
                    <a:pt x="268" y="536"/>
                    <a:pt x="249" y="593"/>
                    <a:pt x="220" y="679"/>
                  </a:cubicBezTo>
                  <a:cubicBezTo>
                    <a:pt x="192" y="765"/>
                    <a:pt x="163" y="880"/>
                    <a:pt x="134" y="1023"/>
                  </a:cubicBezTo>
                  <a:cubicBezTo>
                    <a:pt x="96" y="1157"/>
                    <a:pt x="77" y="1319"/>
                    <a:pt x="67" y="1501"/>
                  </a:cubicBezTo>
                  <a:lnTo>
                    <a:pt x="249" y="1606"/>
                  </a:lnTo>
                  <a:cubicBezTo>
                    <a:pt x="268" y="1271"/>
                    <a:pt x="325" y="956"/>
                    <a:pt x="421" y="670"/>
                  </a:cubicBezTo>
                  <a:cubicBezTo>
                    <a:pt x="440" y="612"/>
                    <a:pt x="459" y="574"/>
                    <a:pt x="469" y="536"/>
                  </a:cubicBezTo>
                  <a:cubicBezTo>
                    <a:pt x="478" y="498"/>
                    <a:pt x="488" y="469"/>
                    <a:pt x="488" y="450"/>
                  </a:cubicBezTo>
                  <a:lnTo>
                    <a:pt x="488" y="28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7517965" y="2749294"/>
              <a:ext cx="46039" cy="151569"/>
            </a:xfrm>
            <a:custGeom>
              <a:avLst/>
              <a:gdLst/>
              <a:ahLst/>
              <a:cxnLst/>
              <a:rect l="l" t="t" r="r" b="b"/>
              <a:pathLst>
                <a:path w="479" h="1577" extrusionOk="0">
                  <a:moveTo>
                    <a:pt x="221" y="204"/>
                  </a:moveTo>
                  <a:cubicBezTo>
                    <a:pt x="228" y="204"/>
                    <a:pt x="235" y="206"/>
                    <a:pt x="240" y="211"/>
                  </a:cubicBezTo>
                  <a:cubicBezTo>
                    <a:pt x="259" y="221"/>
                    <a:pt x="278" y="240"/>
                    <a:pt x="288" y="249"/>
                  </a:cubicBezTo>
                  <a:cubicBezTo>
                    <a:pt x="297" y="268"/>
                    <a:pt x="297" y="288"/>
                    <a:pt x="307" y="326"/>
                  </a:cubicBezTo>
                  <a:cubicBezTo>
                    <a:pt x="307" y="354"/>
                    <a:pt x="316" y="402"/>
                    <a:pt x="316" y="469"/>
                  </a:cubicBezTo>
                  <a:cubicBezTo>
                    <a:pt x="316" y="526"/>
                    <a:pt x="307" y="574"/>
                    <a:pt x="307" y="612"/>
                  </a:cubicBezTo>
                  <a:cubicBezTo>
                    <a:pt x="297" y="641"/>
                    <a:pt x="288" y="660"/>
                    <a:pt x="278" y="670"/>
                  </a:cubicBezTo>
                  <a:cubicBezTo>
                    <a:pt x="268" y="670"/>
                    <a:pt x="259" y="670"/>
                    <a:pt x="240" y="660"/>
                  </a:cubicBezTo>
                  <a:cubicBezTo>
                    <a:pt x="230" y="651"/>
                    <a:pt x="211" y="641"/>
                    <a:pt x="202" y="622"/>
                  </a:cubicBezTo>
                  <a:cubicBezTo>
                    <a:pt x="182" y="584"/>
                    <a:pt x="173" y="507"/>
                    <a:pt x="173" y="393"/>
                  </a:cubicBezTo>
                  <a:cubicBezTo>
                    <a:pt x="173" y="278"/>
                    <a:pt x="182" y="221"/>
                    <a:pt x="202" y="211"/>
                  </a:cubicBezTo>
                  <a:cubicBezTo>
                    <a:pt x="206" y="206"/>
                    <a:pt x="213" y="204"/>
                    <a:pt x="221" y="204"/>
                  </a:cubicBezTo>
                  <a:close/>
                  <a:moveTo>
                    <a:pt x="221" y="803"/>
                  </a:moveTo>
                  <a:cubicBezTo>
                    <a:pt x="227" y="803"/>
                    <a:pt x="233" y="807"/>
                    <a:pt x="240" y="813"/>
                  </a:cubicBezTo>
                  <a:cubicBezTo>
                    <a:pt x="288" y="842"/>
                    <a:pt x="316" y="928"/>
                    <a:pt x="316" y="1071"/>
                  </a:cubicBezTo>
                  <a:lnTo>
                    <a:pt x="316" y="1195"/>
                  </a:lnTo>
                  <a:cubicBezTo>
                    <a:pt x="316" y="1272"/>
                    <a:pt x="307" y="1319"/>
                    <a:pt x="297" y="1339"/>
                  </a:cubicBezTo>
                  <a:cubicBezTo>
                    <a:pt x="292" y="1354"/>
                    <a:pt x="287" y="1361"/>
                    <a:pt x="276" y="1361"/>
                  </a:cubicBezTo>
                  <a:cubicBezTo>
                    <a:pt x="268" y="1361"/>
                    <a:pt x="257" y="1357"/>
                    <a:pt x="240" y="1348"/>
                  </a:cubicBezTo>
                  <a:cubicBezTo>
                    <a:pt x="211" y="1329"/>
                    <a:pt x="192" y="1310"/>
                    <a:pt x="182" y="1272"/>
                  </a:cubicBezTo>
                  <a:cubicBezTo>
                    <a:pt x="173" y="1243"/>
                    <a:pt x="173" y="1186"/>
                    <a:pt x="173" y="1119"/>
                  </a:cubicBezTo>
                  <a:lnTo>
                    <a:pt x="173" y="995"/>
                  </a:lnTo>
                  <a:cubicBezTo>
                    <a:pt x="173" y="918"/>
                    <a:pt x="173" y="870"/>
                    <a:pt x="192" y="842"/>
                  </a:cubicBezTo>
                  <a:cubicBezTo>
                    <a:pt x="198" y="816"/>
                    <a:pt x="209" y="803"/>
                    <a:pt x="221" y="803"/>
                  </a:cubicBezTo>
                  <a:close/>
                  <a:moveTo>
                    <a:pt x="126" y="0"/>
                  </a:moveTo>
                  <a:cubicBezTo>
                    <a:pt x="100" y="0"/>
                    <a:pt x="80" y="7"/>
                    <a:pt x="68" y="20"/>
                  </a:cubicBezTo>
                  <a:cubicBezTo>
                    <a:pt x="30" y="58"/>
                    <a:pt x="10" y="144"/>
                    <a:pt x="10" y="268"/>
                  </a:cubicBezTo>
                  <a:cubicBezTo>
                    <a:pt x="10" y="431"/>
                    <a:pt x="39" y="545"/>
                    <a:pt x="96" y="641"/>
                  </a:cubicBezTo>
                  <a:cubicBezTo>
                    <a:pt x="68" y="651"/>
                    <a:pt x="49" y="679"/>
                    <a:pt x="30" y="727"/>
                  </a:cubicBezTo>
                  <a:cubicBezTo>
                    <a:pt x="10" y="784"/>
                    <a:pt x="1" y="842"/>
                    <a:pt x="1" y="909"/>
                  </a:cubicBezTo>
                  <a:cubicBezTo>
                    <a:pt x="1" y="985"/>
                    <a:pt x="1" y="1023"/>
                    <a:pt x="1" y="1023"/>
                  </a:cubicBezTo>
                  <a:cubicBezTo>
                    <a:pt x="1" y="1157"/>
                    <a:pt x="30" y="1262"/>
                    <a:pt x="68" y="1348"/>
                  </a:cubicBezTo>
                  <a:cubicBezTo>
                    <a:pt x="106" y="1425"/>
                    <a:pt x="163" y="1491"/>
                    <a:pt x="240" y="1539"/>
                  </a:cubicBezTo>
                  <a:cubicBezTo>
                    <a:pt x="285" y="1564"/>
                    <a:pt x="323" y="1576"/>
                    <a:pt x="353" y="1576"/>
                  </a:cubicBezTo>
                  <a:cubicBezTo>
                    <a:pt x="381" y="1576"/>
                    <a:pt x="403" y="1567"/>
                    <a:pt x="421" y="1549"/>
                  </a:cubicBezTo>
                  <a:cubicBezTo>
                    <a:pt x="459" y="1511"/>
                    <a:pt x="479" y="1425"/>
                    <a:pt x="479" y="1300"/>
                  </a:cubicBezTo>
                  <a:lnTo>
                    <a:pt x="479" y="1195"/>
                  </a:lnTo>
                  <a:cubicBezTo>
                    <a:pt x="479" y="1119"/>
                    <a:pt x="469" y="1052"/>
                    <a:pt x="459" y="975"/>
                  </a:cubicBezTo>
                  <a:cubicBezTo>
                    <a:pt x="440" y="909"/>
                    <a:pt x="421" y="851"/>
                    <a:pt x="393" y="813"/>
                  </a:cubicBezTo>
                  <a:cubicBezTo>
                    <a:pt x="450" y="784"/>
                    <a:pt x="479" y="698"/>
                    <a:pt x="479" y="545"/>
                  </a:cubicBezTo>
                  <a:cubicBezTo>
                    <a:pt x="479" y="412"/>
                    <a:pt x="459" y="307"/>
                    <a:pt x="421" y="230"/>
                  </a:cubicBezTo>
                  <a:cubicBezTo>
                    <a:pt x="393" y="154"/>
                    <a:pt x="326" y="87"/>
                    <a:pt x="249" y="39"/>
                  </a:cubicBezTo>
                  <a:cubicBezTo>
                    <a:pt x="201" y="12"/>
                    <a:pt x="158"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a:off x="7647528" y="2823973"/>
              <a:ext cx="45943" cy="151281"/>
            </a:xfrm>
            <a:custGeom>
              <a:avLst/>
              <a:gdLst/>
              <a:ahLst/>
              <a:cxnLst/>
              <a:rect l="l" t="t" r="r" b="b"/>
              <a:pathLst>
                <a:path w="478" h="1574" extrusionOk="0">
                  <a:moveTo>
                    <a:pt x="210" y="226"/>
                  </a:moveTo>
                  <a:cubicBezTo>
                    <a:pt x="219" y="226"/>
                    <a:pt x="228" y="229"/>
                    <a:pt x="239" y="237"/>
                  </a:cubicBezTo>
                  <a:cubicBezTo>
                    <a:pt x="268" y="246"/>
                    <a:pt x="287" y="275"/>
                    <a:pt x="296" y="313"/>
                  </a:cubicBezTo>
                  <a:cubicBezTo>
                    <a:pt x="306" y="351"/>
                    <a:pt x="306" y="409"/>
                    <a:pt x="306" y="476"/>
                  </a:cubicBezTo>
                  <a:lnTo>
                    <a:pt x="306" y="753"/>
                  </a:lnTo>
                  <a:cubicBezTo>
                    <a:pt x="306" y="783"/>
                    <a:pt x="295" y="797"/>
                    <a:pt x="277" y="797"/>
                  </a:cubicBezTo>
                  <a:cubicBezTo>
                    <a:pt x="266" y="797"/>
                    <a:pt x="253" y="792"/>
                    <a:pt x="239" y="781"/>
                  </a:cubicBezTo>
                  <a:cubicBezTo>
                    <a:pt x="210" y="772"/>
                    <a:pt x="191" y="743"/>
                    <a:pt x="182" y="705"/>
                  </a:cubicBezTo>
                  <a:cubicBezTo>
                    <a:pt x="172" y="667"/>
                    <a:pt x="163" y="609"/>
                    <a:pt x="163" y="533"/>
                  </a:cubicBezTo>
                  <a:lnTo>
                    <a:pt x="163" y="399"/>
                  </a:lnTo>
                  <a:cubicBezTo>
                    <a:pt x="163" y="323"/>
                    <a:pt x="172" y="275"/>
                    <a:pt x="182" y="246"/>
                  </a:cubicBezTo>
                  <a:cubicBezTo>
                    <a:pt x="188" y="234"/>
                    <a:pt x="197" y="226"/>
                    <a:pt x="210" y="226"/>
                  </a:cubicBezTo>
                  <a:close/>
                  <a:moveTo>
                    <a:pt x="127" y="0"/>
                  </a:moveTo>
                  <a:cubicBezTo>
                    <a:pt x="108" y="0"/>
                    <a:pt x="92" y="6"/>
                    <a:pt x="77" y="17"/>
                  </a:cubicBezTo>
                  <a:cubicBezTo>
                    <a:pt x="29" y="55"/>
                    <a:pt x="0" y="170"/>
                    <a:pt x="0" y="351"/>
                  </a:cubicBezTo>
                  <a:lnTo>
                    <a:pt x="0" y="399"/>
                  </a:lnTo>
                  <a:cubicBezTo>
                    <a:pt x="0" y="542"/>
                    <a:pt x="19" y="667"/>
                    <a:pt x="48" y="753"/>
                  </a:cubicBezTo>
                  <a:cubicBezTo>
                    <a:pt x="77" y="839"/>
                    <a:pt x="134" y="906"/>
                    <a:pt x="210" y="953"/>
                  </a:cubicBezTo>
                  <a:cubicBezTo>
                    <a:pt x="249" y="972"/>
                    <a:pt x="287" y="982"/>
                    <a:pt x="306" y="982"/>
                  </a:cubicBezTo>
                  <a:lnTo>
                    <a:pt x="306" y="1202"/>
                  </a:lnTo>
                  <a:cubicBezTo>
                    <a:pt x="306" y="1269"/>
                    <a:pt x="306" y="1316"/>
                    <a:pt x="306" y="1326"/>
                  </a:cubicBezTo>
                  <a:lnTo>
                    <a:pt x="287" y="1355"/>
                  </a:lnTo>
                  <a:cubicBezTo>
                    <a:pt x="287" y="1359"/>
                    <a:pt x="284" y="1361"/>
                    <a:pt x="278" y="1361"/>
                  </a:cubicBezTo>
                  <a:cubicBezTo>
                    <a:pt x="269" y="1361"/>
                    <a:pt x="256" y="1356"/>
                    <a:pt x="239" y="1345"/>
                  </a:cubicBezTo>
                  <a:cubicBezTo>
                    <a:pt x="220" y="1336"/>
                    <a:pt x="201" y="1307"/>
                    <a:pt x="191" y="1278"/>
                  </a:cubicBezTo>
                  <a:cubicBezTo>
                    <a:pt x="182" y="1240"/>
                    <a:pt x="182" y="1173"/>
                    <a:pt x="182" y="1087"/>
                  </a:cubicBezTo>
                  <a:lnTo>
                    <a:pt x="182" y="1058"/>
                  </a:lnTo>
                  <a:lnTo>
                    <a:pt x="19" y="963"/>
                  </a:lnTo>
                  <a:lnTo>
                    <a:pt x="19" y="1039"/>
                  </a:lnTo>
                  <a:cubicBezTo>
                    <a:pt x="19" y="1173"/>
                    <a:pt x="38" y="1278"/>
                    <a:pt x="77" y="1355"/>
                  </a:cubicBezTo>
                  <a:cubicBezTo>
                    <a:pt x="115" y="1431"/>
                    <a:pt x="172" y="1498"/>
                    <a:pt x="249" y="1546"/>
                  </a:cubicBezTo>
                  <a:cubicBezTo>
                    <a:pt x="285" y="1564"/>
                    <a:pt x="316" y="1573"/>
                    <a:pt x="344" y="1573"/>
                  </a:cubicBezTo>
                  <a:cubicBezTo>
                    <a:pt x="375" y="1573"/>
                    <a:pt x="400" y="1561"/>
                    <a:pt x="421" y="1536"/>
                  </a:cubicBezTo>
                  <a:cubicBezTo>
                    <a:pt x="459" y="1488"/>
                    <a:pt x="478" y="1383"/>
                    <a:pt x="478" y="1221"/>
                  </a:cubicBezTo>
                  <a:lnTo>
                    <a:pt x="478" y="628"/>
                  </a:lnTo>
                  <a:cubicBezTo>
                    <a:pt x="478" y="533"/>
                    <a:pt x="468" y="447"/>
                    <a:pt x="459" y="370"/>
                  </a:cubicBezTo>
                  <a:cubicBezTo>
                    <a:pt x="449" y="304"/>
                    <a:pt x="430" y="237"/>
                    <a:pt x="392" y="189"/>
                  </a:cubicBezTo>
                  <a:cubicBezTo>
                    <a:pt x="363" y="132"/>
                    <a:pt x="306" y="84"/>
                    <a:pt x="239" y="36"/>
                  </a:cubicBezTo>
                  <a:cubicBezTo>
                    <a:pt x="193" y="13"/>
                    <a:pt x="157"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a:off x="7395803" y="2934791"/>
              <a:ext cx="47000" cy="69009"/>
            </a:xfrm>
            <a:custGeom>
              <a:avLst/>
              <a:gdLst/>
              <a:ahLst/>
              <a:cxnLst/>
              <a:rect l="l" t="t" r="r" b="b"/>
              <a:pathLst>
                <a:path w="489" h="718" extrusionOk="0">
                  <a:moveTo>
                    <a:pt x="192" y="1"/>
                  </a:moveTo>
                  <a:lnTo>
                    <a:pt x="211" y="240"/>
                  </a:lnTo>
                  <a:lnTo>
                    <a:pt x="68" y="20"/>
                  </a:lnTo>
                  <a:lnTo>
                    <a:pt x="1" y="116"/>
                  </a:lnTo>
                  <a:lnTo>
                    <a:pt x="173" y="307"/>
                  </a:lnTo>
                  <a:lnTo>
                    <a:pt x="11" y="316"/>
                  </a:lnTo>
                  <a:lnTo>
                    <a:pt x="68" y="488"/>
                  </a:lnTo>
                  <a:lnTo>
                    <a:pt x="211" y="421"/>
                  </a:lnTo>
                  <a:lnTo>
                    <a:pt x="192" y="651"/>
                  </a:lnTo>
                  <a:lnTo>
                    <a:pt x="307" y="718"/>
                  </a:lnTo>
                  <a:lnTo>
                    <a:pt x="288" y="469"/>
                  </a:lnTo>
                  <a:lnTo>
                    <a:pt x="431" y="699"/>
                  </a:lnTo>
                  <a:lnTo>
                    <a:pt x="488" y="603"/>
                  </a:lnTo>
                  <a:lnTo>
                    <a:pt x="326" y="402"/>
                  </a:lnTo>
                  <a:lnTo>
                    <a:pt x="488" y="393"/>
                  </a:lnTo>
                  <a:lnTo>
                    <a:pt x="431" y="221"/>
                  </a:lnTo>
                  <a:lnTo>
                    <a:pt x="288" y="288"/>
                  </a:lnTo>
                  <a:lnTo>
                    <a:pt x="307" y="68"/>
                  </a:lnTo>
                  <a:lnTo>
                    <a:pt x="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7518927" y="2958819"/>
              <a:ext cx="47865" cy="151377"/>
            </a:xfrm>
            <a:custGeom>
              <a:avLst/>
              <a:gdLst/>
              <a:ahLst/>
              <a:cxnLst/>
              <a:rect l="l" t="t" r="r" b="b"/>
              <a:pathLst>
                <a:path w="498" h="1575" extrusionOk="0">
                  <a:moveTo>
                    <a:pt x="212" y="222"/>
                  </a:moveTo>
                  <a:cubicBezTo>
                    <a:pt x="220" y="222"/>
                    <a:pt x="230" y="224"/>
                    <a:pt x="239" y="229"/>
                  </a:cubicBezTo>
                  <a:cubicBezTo>
                    <a:pt x="249" y="238"/>
                    <a:pt x="268" y="248"/>
                    <a:pt x="268" y="248"/>
                  </a:cubicBezTo>
                  <a:cubicBezTo>
                    <a:pt x="306" y="286"/>
                    <a:pt x="325" y="353"/>
                    <a:pt x="325" y="468"/>
                  </a:cubicBezTo>
                  <a:lnTo>
                    <a:pt x="325" y="1175"/>
                  </a:lnTo>
                  <a:cubicBezTo>
                    <a:pt x="325" y="1270"/>
                    <a:pt x="325" y="1318"/>
                    <a:pt x="306" y="1337"/>
                  </a:cubicBezTo>
                  <a:cubicBezTo>
                    <a:pt x="301" y="1348"/>
                    <a:pt x="288" y="1353"/>
                    <a:pt x="275" y="1353"/>
                  </a:cubicBezTo>
                  <a:cubicBezTo>
                    <a:pt x="266" y="1353"/>
                    <a:pt x="257" y="1351"/>
                    <a:pt x="249" y="1347"/>
                  </a:cubicBezTo>
                  <a:cubicBezTo>
                    <a:pt x="220" y="1328"/>
                    <a:pt x="201" y="1308"/>
                    <a:pt x="182" y="1270"/>
                  </a:cubicBezTo>
                  <a:cubicBezTo>
                    <a:pt x="172" y="1232"/>
                    <a:pt x="163" y="1175"/>
                    <a:pt x="163" y="1079"/>
                  </a:cubicBezTo>
                  <a:lnTo>
                    <a:pt x="163" y="372"/>
                  </a:lnTo>
                  <a:cubicBezTo>
                    <a:pt x="163" y="286"/>
                    <a:pt x="172" y="248"/>
                    <a:pt x="192" y="229"/>
                  </a:cubicBezTo>
                  <a:cubicBezTo>
                    <a:pt x="196" y="224"/>
                    <a:pt x="203" y="222"/>
                    <a:pt x="212" y="222"/>
                  </a:cubicBezTo>
                  <a:close/>
                  <a:moveTo>
                    <a:pt x="130" y="1"/>
                  </a:moveTo>
                  <a:cubicBezTo>
                    <a:pt x="100" y="1"/>
                    <a:pt x="76" y="10"/>
                    <a:pt x="58" y="28"/>
                  </a:cubicBezTo>
                  <a:cubicBezTo>
                    <a:pt x="20" y="66"/>
                    <a:pt x="0" y="152"/>
                    <a:pt x="0" y="286"/>
                  </a:cubicBezTo>
                  <a:lnTo>
                    <a:pt x="0" y="984"/>
                  </a:lnTo>
                  <a:cubicBezTo>
                    <a:pt x="0" y="1117"/>
                    <a:pt x="20" y="1232"/>
                    <a:pt x="58" y="1328"/>
                  </a:cubicBezTo>
                  <a:cubicBezTo>
                    <a:pt x="96" y="1414"/>
                    <a:pt x="163" y="1490"/>
                    <a:pt x="249" y="1538"/>
                  </a:cubicBezTo>
                  <a:cubicBezTo>
                    <a:pt x="294" y="1563"/>
                    <a:pt x="334" y="1575"/>
                    <a:pt x="368" y="1575"/>
                  </a:cubicBezTo>
                  <a:cubicBezTo>
                    <a:pt x="397" y="1575"/>
                    <a:pt x="422" y="1565"/>
                    <a:pt x="440" y="1547"/>
                  </a:cubicBezTo>
                  <a:cubicBezTo>
                    <a:pt x="478" y="1500"/>
                    <a:pt x="497" y="1404"/>
                    <a:pt x="497" y="1270"/>
                  </a:cubicBezTo>
                  <a:lnTo>
                    <a:pt x="497" y="573"/>
                  </a:lnTo>
                  <a:cubicBezTo>
                    <a:pt x="497" y="439"/>
                    <a:pt x="478" y="334"/>
                    <a:pt x="440" y="248"/>
                  </a:cubicBezTo>
                  <a:cubicBezTo>
                    <a:pt x="392" y="162"/>
                    <a:pt x="335" y="85"/>
                    <a:pt x="249" y="38"/>
                  </a:cubicBezTo>
                  <a:cubicBezTo>
                    <a:pt x="203" y="12"/>
                    <a:pt x="163"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7648394" y="3053298"/>
              <a:ext cx="52479" cy="115816"/>
            </a:xfrm>
            <a:custGeom>
              <a:avLst/>
              <a:gdLst/>
              <a:ahLst/>
              <a:cxnLst/>
              <a:rect l="l" t="t" r="r" b="b"/>
              <a:pathLst>
                <a:path w="546" h="1205" extrusionOk="0">
                  <a:moveTo>
                    <a:pt x="220" y="450"/>
                  </a:moveTo>
                  <a:lnTo>
                    <a:pt x="345" y="526"/>
                  </a:lnTo>
                  <a:lnTo>
                    <a:pt x="326" y="755"/>
                  </a:lnTo>
                  <a:lnTo>
                    <a:pt x="192" y="679"/>
                  </a:lnTo>
                  <a:lnTo>
                    <a:pt x="220" y="450"/>
                  </a:lnTo>
                  <a:close/>
                  <a:moveTo>
                    <a:pt x="182" y="1"/>
                  </a:moveTo>
                  <a:lnTo>
                    <a:pt x="154" y="306"/>
                  </a:lnTo>
                  <a:lnTo>
                    <a:pt x="29" y="239"/>
                  </a:lnTo>
                  <a:lnTo>
                    <a:pt x="29" y="335"/>
                  </a:lnTo>
                  <a:lnTo>
                    <a:pt x="144" y="402"/>
                  </a:lnTo>
                  <a:lnTo>
                    <a:pt x="115" y="631"/>
                  </a:lnTo>
                  <a:lnTo>
                    <a:pt x="1" y="564"/>
                  </a:lnTo>
                  <a:lnTo>
                    <a:pt x="1" y="669"/>
                  </a:lnTo>
                  <a:lnTo>
                    <a:pt x="106" y="727"/>
                  </a:lnTo>
                  <a:lnTo>
                    <a:pt x="68" y="1042"/>
                  </a:lnTo>
                  <a:lnTo>
                    <a:pt x="144" y="1090"/>
                  </a:lnTo>
                  <a:lnTo>
                    <a:pt x="182" y="775"/>
                  </a:lnTo>
                  <a:lnTo>
                    <a:pt x="316" y="851"/>
                  </a:lnTo>
                  <a:lnTo>
                    <a:pt x="278" y="1166"/>
                  </a:lnTo>
                  <a:lnTo>
                    <a:pt x="354" y="1205"/>
                  </a:lnTo>
                  <a:lnTo>
                    <a:pt x="392" y="889"/>
                  </a:lnTo>
                  <a:lnTo>
                    <a:pt x="507" y="966"/>
                  </a:lnTo>
                  <a:lnTo>
                    <a:pt x="507" y="861"/>
                  </a:lnTo>
                  <a:lnTo>
                    <a:pt x="402" y="803"/>
                  </a:lnTo>
                  <a:lnTo>
                    <a:pt x="421" y="564"/>
                  </a:lnTo>
                  <a:lnTo>
                    <a:pt x="545" y="631"/>
                  </a:lnTo>
                  <a:lnTo>
                    <a:pt x="545" y="536"/>
                  </a:lnTo>
                  <a:lnTo>
                    <a:pt x="440" y="469"/>
                  </a:lnTo>
                  <a:lnTo>
                    <a:pt x="469" y="163"/>
                  </a:lnTo>
                  <a:lnTo>
                    <a:pt x="392" y="125"/>
                  </a:lnTo>
                  <a:lnTo>
                    <a:pt x="364" y="431"/>
                  </a:lnTo>
                  <a:lnTo>
                    <a:pt x="230" y="354"/>
                  </a:lnTo>
                  <a:lnTo>
                    <a:pt x="259" y="48"/>
                  </a:lnTo>
                  <a:lnTo>
                    <a:pt x="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7795353" y="2537174"/>
              <a:ext cx="64397" cy="124081"/>
            </a:xfrm>
            <a:custGeom>
              <a:avLst/>
              <a:gdLst/>
              <a:ahLst/>
              <a:cxnLst/>
              <a:rect l="l" t="t" r="r" b="b"/>
              <a:pathLst>
                <a:path w="670" h="1291" extrusionOk="0">
                  <a:moveTo>
                    <a:pt x="1" y="1"/>
                  </a:moveTo>
                  <a:lnTo>
                    <a:pt x="1" y="899"/>
                  </a:lnTo>
                  <a:lnTo>
                    <a:pt x="669" y="1291"/>
                  </a:lnTo>
                  <a:lnTo>
                    <a:pt x="669" y="39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7810924" y="2568410"/>
              <a:ext cx="33160" cy="62569"/>
            </a:xfrm>
            <a:custGeom>
              <a:avLst/>
              <a:gdLst/>
              <a:ahLst/>
              <a:cxnLst/>
              <a:rect l="l" t="t" r="r" b="b"/>
              <a:pathLst>
                <a:path w="345" h="651" extrusionOk="0">
                  <a:moveTo>
                    <a:pt x="1" y="0"/>
                  </a:moveTo>
                  <a:lnTo>
                    <a:pt x="1" y="450"/>
                  </a:lnTo>
                  <a:lnTo>
                    <a:pt x="345" y="650"/>
                  </a:lnTo>
                  <a:lnTo>
                    <a:pt x="345" y="201"/>
                  </a:lnTo>
                  <a:lnTo>
                    <a:pt x="1" y="0"/>
                  </a:lnTo>
                  <a:close/>
                </a:path>
              </a:pathLst>
            </a:custGeom>
            <a:solidFill>
              <a:srgbClr val="0C15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7779783" y="2503246"/>
              <a:ext cx="95538" cy="90057"/>
            </a:xfrm>
            <a:custGeom>
              <a:avLst/>
              <a:gdLst/>
              <a:ahLst/>
              <a:cxnLst/>
              <a:rect l="l" t="t" r="r" b="b"/>
              <a:pathLst>
                <a:path w="994" h="937" extrusionOk="0">
                  <a:moveTo>
                    <a:pt x="507" y="0"/>
                  </a:moveTo>
                  <a:lnTo>
                    <a:pt x="0" y="363"/>
                  </a:lnTo>
                  <a:lnTo>
                    <a:pt x="994" y="936"/>
                  </a:lnTo>
                  <a:lnTo>
                    <a:pt x="994" y="936"/>
                  </a:lnTo>
                  <a:lnTo>
                    <a:pt x="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a:off x="7795353" y="2738337"/>
              <a:ext cx="64397" cy="104186"/>
            </a:xfrm>
            <a:custGeom>
              <a:avLst/>
              <a:gdLst/>
              <a:ahLst/>
              <a:cxnLst/>
              <a:rect l="l" t="t" r="r" b="b"/>
              <a:pathLst>
                <a:path w="670" h="1084" extrusionOk="0">
                  <a:moveTo>
                    <a:pt x="1" y="0"/>
                  </a:moveTo>
                  <a:lnTo>
                    <a:pt x="1" y="488"/>
                  </a:lnTo>
                  <a:cubicBezTo>
                    <a:pt x="1" y="659"/>
                    <a:pt x="96" y="851"/>
                    <a:pt x="211" y="927"/>
                  </a:cubicBezTo>
                  <a:lnTo>
                    <a:pt x="459" y="1061"/>
                  </a:lnTo>
                  <a:cubicBezTo>
                    <a:pt x="486" y="1076"/>
                    <a:pt x="511" y="1084"/>
                    <a:pt x="535" y="1084"/>
                  </a:cubicBezTo>
                  <a:cubicBezTo>
                    <a:pt x="613" y="1084"/>
                    <a:pt x="669" y="1004"/>
                    <a:pt x="669" y="879"/>
                  </a:cubicBezTo>
                  <a:lnTo>
                    <a:pt x="669" y="3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7802658" y="2694990"/>
              <a:ext cx="48826" cy="108607"/>
            </a:xfrm>
            <a:custGeom>
              <a:avLst/>
              <a:gdLst/>
              <a:ahLst/>
              <a:cxnLst/>
              <a:rect l="l" t="t" r="r" b="b"/>
              <a:pathLst>
                <a:path w="508" h="1130" extrusionOk="0">
                  <a:moveTo>
                    <a:pt x="183" y="126"/>
                  </a:moveTo>
                  <a:cubicBezTo>
                    <a:pt x="202" y="126"/>
                    <a:pt x="221" y="136"/>
                    <a:pt x="230" y="136"/>
                  </a:cubicBezTo>
                  <a:cubicBezTo>
                    <a:pt x="316" y="193"/>
                    <a:pt x="393" y="337"/>
                    <a:pt x="393" y="461"/>
                  </a:cubicBezTo>
                  <a:lnTo>
                    <a:pt x="393" y="900"/>
                  </a:lnTo>
                  <a:cubicBezTo>
                    <a:pt x="393" y="958"/>
                    <a:pt x="374" y="986"/>
                    <a:pt x="355" y="1005"/>
                  </a:cubicBezTo>
                  <a:cubicBezTo>
                    <a:pt x="351" y="1007"/>
                    <a:pt x="346" y="1008"/>
                    <a:pt x="342" y="1008"/>
                  </a:cubicBezTo>
                  <a:cubicBezTo>
                    <a:pt x="324" y="1008"/>
                    <a:pt x="303" y="996"/>
                    <a:pt x="288" y="996"/>
                  </a:cubicBezTo>
                  <a:cubicBezTo>
                    <a:pt x="202" y="939"/>
                    <a:pt x="125" y="795"/>
                    <a:pt x="125" y="671"/>
                  </a:cubicBezTo>
                  <a:lnTo>
                    <a:pt x="125" y="231"/>
                  </a:lnTo>
                  <a:cubicBezTo>
                    <a:pt x="125" y="174"/>
                    <a:pt x="144" y="136"/>
                    <a:pt x="163" y="126"/>
                  </a:cubicBezTo>
                  <a:close/>
                  <a:moveTo>
                    <a:pt x="183" y="1"/>
                  </a:moveTo>
                  <a:cubicBezTo>
                    <a:pt x="155" y="1"/>
                    <a:pt x="128" y="8"/>
                    <a:pt x="106" y="21"/>
                  </a:cubicBezTo>
                  <a:cubicBezTo>
                    <a:pt x="39" y="59"/>
                    <a:pt x="1" y="136"/>
                    <a:pt x="1" y="231"/>
                  </a:cubicBezTo>
                  <a:lnTo>
                    <a:pt x="1" y="671"/>
                  </a:lnTo>
                  <a:cubicBezTo>
                    <a:pt x="1" y="833"/>
                    <a:pt x="106" y="1024"/>
                    <a:pt x="230" y="1091"/>
                  </a:cubicBezTo>
                  <a:cubicBezTo>
                    <a:pt x="269" y="1120"/>
                    <a:pt x="297" y="1130"/>
                    <a:pt x="335" y="1130"/>
                  </a:cubicBezTo>
                  <a:cubicBezTo>
                    <a:pt x="364" y="1130"/>
                    <a:pt x="393" y="1120"/>
                    <a:pt x="412" y="1101"/>
                  </a:cubicBezTo>
                  <a:cubicBezTo>
                    <a:pt x="479" y="1072"/>
                    <a:pt x="507" y="996"/>
                    <a:pt x="507" y="900"/>
                  </a:cubicBezTo>
                  <a:lnTo>
                    <a:pt x="507" y="461"/>
                  </a:lnTo>
                  <a:cubicBezTo>
                    <a:pt x="507" y="289"/>
                    <a:pt x="412" y="107"/>
                    <a:pt x="288" y="31"/>
                  </a:cubicBezTo>
                  <a:cubicBezTo>
                    <a:pt x="252" y="10"/>
                    <a:pt x="216" y="1"/>
                    <a:pt x="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a:off x="7820151" y="2778512"/>
              <a:ext cx="14802" cy="22106"/>
            </a:xfrm>
            <a:custGeom>
              <a:avLst/>
              <a:gdLst/>
              <a:ahLst/>
              <a:cxnLst/>
              <a:rect l="l" t="t" r="r" b="b"/>
              <a:pathLst>
                <a:path w="154" h="230" extrusionOk="0">
                  <a:moveTo>
                    <a:pt x="43" y="1"/>
                  </a:moveTo>
                  <a:cubicBezTo>
                    <a:pt x="16" y="1"/>
                    <a:pt x="1" y="28"/>
                    <a:pt x="1" y="70"/>
                  </a:cubicBezTo>
                  <a:cubicBezTo>
                    <a:pt x="1" y="127"/>
                    <a:pt x="29" y="194"/>
                    <a:pt x="77" y="222"/>
                  </a:cubicBezTo>
                  <a:cubicBezTo>
                    <a:pt x="87" y="227"/>
                    <a:pt x="96" y="230"/>
                    <a:pt x="105" y="230"/>
                  </a:cubicBezTo>
                  <a:cubicBezTo>
                    <a:pt x="132" y="230"/>
                    <a:pt x="153" y="208"/>
                    <a:pt x="153" y="165"/>
                  </a:cubicBezTo>
                  <a:cubicBezTo>
                    <a:pt x="153" y="108"/>
                    <a:pt x="115" y="41"/>
                    <a:pt x="77" y="12"/>
                  </a:cubicBezTo>
                  <a:cubicBezTo>
                    <a:pt x="64" y="4"/>
                    <a:pt x="53" y="1"/>
                    <a:pt x="43" y="1"/>
                  </a:cubicBezTo>
                  <a:close/>
                </a:path>
              </a:pathLst>
            </a:custGeom>
            <a:solidFill>
              <a:srgbClr val="0C15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a:off x="7824765" y="2791584"/>
              <a:ext cx="5575" cy="24893"/>
            </a:xfrm>
            <a:custGeom>
              <a:avLst/>
              <a:gdLst/>
              <a:ahLst/>
              <a:cxnLst/>
              <a:rect l="l" t="t" r="r" b="b"/>
              <a:pathLst>
                <a:path w="58" h="259" extrusionOk="0">
                  <a:moveTo>
                    <a:pt x="0" y="0"/>
                  </a:moveTo>
                  <a:lnTo>
                    <a:pt x="0" y="230"/>
                  </a:lnTo>
                  <a:lnTo>
                    <a:pt x="58" y="258"/>
                  </a:lnTo>
                  <a:lnTo>
                    <a:pt x="58" y="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7795353" y="2944979"/>
              <a:ext cx="64397" cy="104186"/>
            </a:xfrm>
            <a:custGeom>
              <a:avLst/>
              <a:gdLst/>
              <a:ahLst/>
              <a:cxnLst/>
              <a:rect l="l" t="t" r="r" b="b"/>
              <a:pathLst>
                <a:path w="670" h="1084" extrusionOk="0">
                  <a:moveTo>
                    <a:pt x="1" y="0"/>
                  </a:moveTo>
                  <a:lnTo>
                    <a:pt x="1" y="487"/>
                  </a:lnTo>
                  <a:cubicBezTo>
                    <a:pt x="1" y="659"/>
                    <a:pt x="96" y="851"/>
                    <a:pt x="211" y="917"/>
                  </a:cubicBezTo>
                  <a:lnTo>
                    <a:pt x="459" y="1061"/>
                  </a:lnTo>
                  <a:cubicBezTo>
                    <a:pt x="486" y="1076"/>
                    <a:pt x="511" y="1083"/>
                    <a:pt x="534" y="1083"/>
                  </a:cubicBezTo>
                  <a:cubicBezTo>
                    <a:pt x="613" y="1083"/>
                    <a:pt x="669" y="1002"/>
                    <a:pt x="669" y="870"/>
                  </a:cubicBezTo>
                  <a:lnTo>
                    <a:pt x="669" y="3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7802658" y="2901632"/>
              <a:ext cx="48826" cy="107646"/>
            </a:xfrm>
            <a:custGeom>
              <a:avLst/>
              <a:gdLst/>
              <a:ahLst/>
              <a:cxnLst/>
              <a:rect l="l" t="t" r="r" b="b"/>
              <a:pathLst>
                <a:path w="508" h="1120" extrusionOk="0">
                  <a:moveTo>
                    <a:pt x="183" y="1"/>
                  </a:moveTo>
                  <a:cubicBezTo>
                    <a:pt x="155" y="1"/>
                    <a:pt x="128" y="8"/>
                    <a:pt x="106" y="21"/>
                  </a:cubicBezTo>
                  <a:cubicBezTo>
                    <a:pt x="39" y="59"/>
                    <a:pt x="1" y="136"/>
                    <a:pt x="1" y="231"/>
                  </a:cubicBezTo>
                  <a:lnTo>
                    <a:pt x="1" y="671"/>
                  </a:lnTo>
                  <a:cubicBezTo>
                    <a:pt x="1" y="833"/>
                    <a:pt x="106" y="1024"/>
                    <a:pt x="230" y="1091"/>
                  </a:cubicBezTo>
                  <a:cubicBezTo>
                    <a:pt x="269" y="1110"/>
                    <a:pt x="297" y="1120"/>
                    <a:pt x="335" y="1120"/>
                  </a:cubicBezTo>
                  <a:cubicBezTo>
                    <a:pt x="364" y="1120"/>
                    <a:pt x="393" y="1120"/>
                    <a:pt x="412" y="1101"/>
                  </a:cubicBezTo>
                  <a:cubicBezTo>
                    <a:pt x="479" y="1063"/>
                    <a:pt x="507" y="986"/>
                    <a:pt x="507" y="891"/>
                  </a:cubicBezTo>
                  <a:cubicBezTo>
                    <a:pt x="469" y="891"/>
                    <a:pt x="431" y="891"/>
                    <a:pt x="393" y="900"/>
                  </a:cubicBezTo>
                  <a:cubicBezTo>
                    <a:pt x="393" y="958"/>
                    <a:pt x="374" y="986"/>
                    <a:pt x="355" y="996"/>
                  </a:cubicBezTo>
                  <a:cubicBezTo>
                    <a:pt x="349" y="1002"/>
                    <a:pt x="342" y="1004"/>
                    <a:pt x="335" y="1004"/>
                  </a:cubicBezTo>
                  <a:cubicBezTo>
                    <a:pt x="319" y="1004"/>
                    <a:pt x="301" y="993"/>
                    <a:pt x="288" y="986"/>
                  </a:cubicBezTo>
                  <a:cubicBezTo>
                    <a:pt x="202" y="938"/>
                    <a:pt x="125" y="795"/>
                    <a:pt x="125" y="671"/>
                  </a:cubicBezTo>
                  <a:lnTo>
                    <a:pt x="125" y="231"/>
                  </a:lnTo>
                  <a:cubicBezTo>
                    <a:pt x="125" y="164"/>
                    <a:pt x="144" y="136"/>
                    <a:pt x="163" y="126"/>
                  </a:cubicBezTo>
                  <a:lnTo>
                    <a:pt x="183" y="117"/>
                  </a:lnTo>
                  <a:cubicBezTo>
                    <a:pt x="202" y="117"/>
                    <a:pt x="221" y="126"/>
                    <a:pt x="230" y="136"/>
                  </a:cubicBezTo>
                  <a:cubicBezTo>
                    <a:pt x="316" y="184"/>
                    <a:pt x="393" y="336"/>
                    <a:pt x="393" y="451"/>
                  </a:cubicBezTo>
                  <a:lnTo>
                    <a:pt x="393" y="470"/>
                  </a:lnTo>
                  <a:lnTo>
                    <a:pt x="507" y="537"/>
                  </a:lnTo>
                  <a:lnTo>
                    <a:pt x="507" y="451"/>
                  </a:lnTo>
                  <a:cubicBezTo>
                    <a:pt x="507" y="289"/>
                    <a:pt x="412" y="107"/>
                    <a:pt x="288" y="31"/>
                  </a:cubicBezTo>
                  <a:cubicBezTo>
                    <a:pt x="252" y="10"/>
                    <a:pt x="216" y="1"/>
                    <a:pt x="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7820151" y="2985154"/>
              <a:ext cx="14802" cy="22010"/>
            </a:xfrm>
            <a:custGeom>
              <a:avLst/>
              <a:gdLst/>
              <a:ahLst/>
              <a:cxnLst/>
              <a:rect l="l" t="t" r="r" b="b"/>
              <a:pathLst>
                <a:path w="154" h="229" extrusionOk="0">
                  <a:moveTo>
                    <a:pt x="43" y="1"/>
                  </a:moveTo>
                  <a:cubicBezTo>
                    <a:pt x="16" y="1"/>
                    <a:pt x="1" y="27"/>
                    <a:pt x="1" y="69"/>
                  </a:cubicBezTo>
                  <a:cubicBezTo>
                    <a:pt x="1" y="127"/>
                    <a:pt x="29" y="194"/>
                    <a:pt x="77" y="222"/>
                  </a:cubicBezTo>
                  <a:cubicBezTo>
                    <a:pt x="85" y="226"/>
                    <a:pt x="93" y="228"/>
                    <a:pt x="101" y="228"/>
                  </a:cubicBezTo>
                  <a:cubicBezTo>
                    <a:pt x="129" y="228"/>
                    <a:pt x="153" y="201"/>
                    <a:pt x="153" y="155"/>
                  </a:cubicBezTo>
                  <a:cubicBezTo>
                    <a:pt x="153" y="98"/>
                    <a:pt x="115" y="31"/>
                    <a:pt x="77" y="12"/>
                  </a:cubicBezTo>
                  <a:cubicBezTo>
                    <a:pt x="64" y="4"/>
                    <a:pt x="53" y="1"/>
                    <a:pt x="43" y="1"/>
                  </a:cubicBezTo>
                  <a:close/>
                </a:path>
              </a:pathLst>
            </a:custGeom>
            <a:solidFill>
              <a:srgbClr val="0C15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7824765" y="2997264"/>
              <a:ext cx="5575" cy="25854"/>
            </a:xfrm>
            <a:custGeom>
              <a:avLst/>
              <a:gdLst/>
              <a:ahLst/>
              <a:cxnLst/>
              <a:rect l="l" t="t" r="r" b="b"/>
              <a:pathLst>
                <a:path w="58" h="269" extrusionOk="0">
                  <a:moveTo>
                    <a:pt x="0" y="1"/>
                  </a:moveTo>
                  <a:lnTo>
                    <a:pt x="0" y="230"/>
                  </a:lnTo>
                  <a:lnTo>
                    <a:pt x="58" y="268"/>
                  </a:lnTo>
                  <a:lnTo>
                    <a:pt x="58" y="39"/>
                  </a:lnTo>
                  <a:lnTo>
                    <a:pt x="0" y="1"/>
                  </a:lnTo>
                  <a:close/>
                </a:path>
              </a:pathLst>
            </a:custGeom>
            <a:solidFill>
              <a:srgbClr val="0C15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7810059" y="3102027"/>
              <a:ext cx="16628" cy="145130"/>
            </a:xfrm>
            <a:custGeom>
              <a:avLst/>
              <a:gdLst/>
              <a:ahLst/>
              <a:cxnLst/>
              <a:rect l="l" t="t" r="r" b="b"/>
              <a:pathLst>
                <a:path w="173" h="1510" extrusionOk="0">
                  <a:moveTo>
                    <a:pt x="0" y="0"/>
                  </a:moveTo>
                  <a:lnTo>
                    <a:pt x="48" y="1108"/>
                  </a:lnTo>
                  <a:lnTo>
                    <a:pt x="115" y="1147"/>
                  </a:lnTo>
                  <a:lnTo>
                    <a:pt x="172" y="96"/>
                  </a:lnTo>
                  <a:lnTo>
                    <a:pt x="0" y="0"/>
                  </a:lnTo>
                  <a:close/>
                  <a:moveTo>
                    <a:pt x="0" y="1214"/>
                  </a:moveTo>
                  <a:lnTo>
                    <a:pt x="0" y="1414"/>
                  </a:lnTo>
                  <a:lnTo>
                    <a:pt x="163" y="1510"/>
                  </a:lnTo>
                  <a:lnTo>
                    <a:pt x="163" y="1300"/>
                  </a:lnTo>
                  <a:lnTo>
                    <a:pt x="0" y="121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5859405" y="1983470"/>
              <a:ext cx="349955" cy="502380"/>
            </a:xfrm>
            <a:custGeom>
              <a:avLst/>
              <a:gdLst/>
              <a:ahLst/>
              <a:cxnLst/>
              <a:rect l="l" t="t" r="r" b="b"/>
              <a:pathLst>
                <a:path w="3641" h="5227" extrusionOk="0">
                  <a:moveTo>
                    <a:pt x="1128" y="143"/>
                  </a:moveTo>
                  <a:cubicBezTo>
                    <a:pt x="1328" y="143"/>
                    <a:pt x="1548" y="210"/>
                    <a:pt x="1777" y="344"/>
                  </a:cubicBezTo>
                  <a:cubicBezTo>
                    <a:pt x="2723" y="888"/>
                    <a:pt x="3497" y="2360"/>
                    <a:pt x="3497" y="3621"/>
                  </a:cubicBezTo>
                  <a:cubicBezTo>
                    <a:pt x="3497" y="4271"/>
                    <a:pt x="3287" y="4758"/>
                    <a:pt x="2924" y="4969"/>
                  </a:cubicBezTo>
                  <a:cubicBezTo>
                    <a:pt x="2797" y="5042"/>
                    <a:pt x="2656" y="5079"/>
                    <a:pt x="2505" y="5079"/>
                  </a:cubicBezTo>
                  <a:cubicBezTo>
                    <a:pt x="2303" y="5079"/>
                    <a:pt x="2083" y="5014"/>
                    <a:pt x="1854" y="4883"/>
                  </a:cubicBezTo>
                  <a:cubicBezTo>
                    <a:pt x="908" y="4338"/>
                    <a:pt x="143" y="2866"/>
                    <a:pt x="143" y="1605"/>
                  </a:cubicBezTo>
                  <a:cubicBezTo>
                    <a:pt x="143" y="955"/>
                    <a:pt x="354" y="458"/>
                    <a:pt x="707" y="248"/>
                  </a:cubicBezTo>
                  <a:cubicBezTo>
                    <a:pt x="831" y="181"/>
                    <a:pt x="975" y="143"/>
                    <a:pt x="1128" y="143"/>
                  </a:cubicBezTo>
                  <a:close/>
                  <a:moveTo>
                    <a:pt x="1123" y="0"/>
                  </a:moveTo>
                  <a:cubicBezTo>
                    <a:pt x="948" y="0"/>
                    <a:pt x="784" y="42"/>
                    <a:pt x="640" y="124"/>
                  </a:cubicBezTo>
                  <a:cubicBezTo>
                    <a:pt x="229" y="363"/>
                    <a:pt x="0" y="898"/>
                    <a:pt x="0" y="1605"/>
                  </a:cubicBezTo>
                  <a:cubicBezTo>
                    <a:pt x="0" y="2914"/>
                    <a:pt x="803" y="4433"/>
                    <a:pt x="1777" y="5007"/>
                  </a:cubicBezTo>
                  <a:cubicBezTo>
                    <a:pt x="2035" y="5150"/>
                    <a:pt x="2284" y="5227"/>
                    <a:pt x="2513" y="5227"/>
                  </a:cubicBezTo>
                  <a:cubicBezTo>
                    <a:pt x="2685" y="5227"/>
                    <a:pt x="2848" y="5179"/>
                    <a:pt x="3000" y="5093"/>
                  </a:cubicBezTo>
                  <a:cubicBezTo>
                    <a:pt x="3402" y="4863"/>
                    <a:pt x="3641" y="4319"/>
                    <a:pt x="3641" y="3621"/>
                  </a:cubicBezTo>
                  <a:cubicBezTo>
                    <a:pt x="3641" y="2312"/>
                    <a:pt x="2838" y="783"/>
                    <a:pt x="1854" y="220"/>
                  </a:cubicBezTo>
                  <a:cubicBezTo>
                    <a:pt x="1604" y="73"/>
                    <a:pt x="1353"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5912653" y="2121872"/>
              <a:ext cx="242498" cy="177520"/>
            </a:xfrm>
            <a:custGeom>
              <a:avLst/>
              <a:gdLst/>
              <a:ahLst/>
              <a:cxnLst/>
              <a:rect l="l" t="t" r="r" b="b"/>
              <a:pathLst>
                <a:path w="2523" h="1847" extrusionOk="0">
                  <a:moveTo>
                    <a:pt x="482" y="1"/>
                  </a:moveTo>
                  <a:cubicBezTo>
                    <a:pt x="323" y="1"/>
                    <a:pt x="170" y="33"/>
                    <a:pt x="29" y="98"/>
                  </a:cubicBezTo>
                  <a:lnTo>
                    <a:pt x="0" y="108"/>
                  </a:lnTo>
                  <a:lnTo>
                    <a:pt x="86" y="270"/>
                  </a:lnTo>
                  <a:lnTo>
                    <a:pt x="105" y="261"/>
                  </a:lnTo>
                  <a:cubicBezTo>
                    <a:pt x="233" y="204"/>
                    <a:pt x="370" y="176"/>
                    <a:pt x="513" y="176"/>
                  </a:cubicBezTo>
                  <a:cubicBezTo>
                    <a:pt x="755" y="176"/>
                    <a:pt x="1011" y="257"/>
                    <a:pt x="1252" y="414"/>
                  </a:cubicBezTo>
                  <a:cubicBezTo>
                    <a:pt x="1663" y="681"/>
                    <a:pt x="2093" y="1207"/>
                    <a:pt x="2399" y="1828"/>
                  </a:cubicBezTo>
                  <a:lnTo>
                    <a:pt x="2418" y="1847"/>
                  </a:lnTo>
                  <a:lnTo>
                    <a:pt x="2523" y="1789"/>
                  </a:lnTo>
                  <a:lnTo>
                    <a:pt x="2513" y="1770"/>
                  </a:lnTo>
                  <a:cubicBezTo>
                    <a:pt x="2179" y="1111"/>
                    <a:pt x="1720" y="547"/>
                    <a:pt x="1281" y="261"/>
                  </a:cubicBezTo>
                  <a:cubicBezTo>
                    <a:pt x="1019" y="88"/>
                    <a:pt x="743"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5964074" y="2231824"/>
              <a:ext cx="131389" cy="94190"/>
            </a:xfrm>
            <a:custGeom>
              <a:avLst/>
              <a:gdLst/>
              <a:ahLst/>
              <a:cxnLst/>
              <a:rect l="l" t="t" r="r" b="b"/>
              <a:pathLst>
                <a:path w="1367" h="980" extrusionOk="0">
                  <a:moveTo>
                    <a:pt x="199" y="1"/>
                  </a:moveTo>
                  <a:cubicBezTo>
                    <a:pt x="141" y="1"/>
                    <a:pt x="84" y="9"/>
                    <a:pt x="29" y="24"/>
                  </a:cubicBezTo>
                  <a:lnTo>
                    <a:pt x="0" y="24"/>
                  </a:lnTo>
                  <a:lnTo>
                    <a:pt x="77" y="196"/>
                  </a:lnTo>
                  <a:lnTo>
                    <a:pt x="96" y="187"/>
                  </a:lnTo>
                  <a:cubicBezTo>
                    <a:pt x="138" y="178"/>
                    <a:pt x="181" y="173"/>
                    <a:pt x="226" y="173"/>
                  </a:cubicBezTo>
                  <a:cubicBezTo>
                    <a:pt x="365" y="173"/>
                    <a:pt x="515" y="219"/>
                    <a:pt x="660" y="321"/>
                  </a:cubicBezTo>
                  <a:cubicBezTo>
                    <a:pt x="879" y="454"/>
                    <a:pt x="1071" y="684"/>
                    <a:pt x="1243" y="961"/>
                  </a:cubicBezTo>
                  <a:lnTo>
                    <a:pt x="1252" y="980"/>
                  </a:lnTo>
                  <a:lnTo>
                    <a:pt x="1367" y="932"/>
                  </a:lnTo>
                  <a:lnTo>
                    <a:pt x="1348" y="903"/>
                  </a:lnTo>
                  <a:cubicBezTo>
                    <a:pt x="1166" y="579"/>
                    <a:pt x="937" y="321"/>
                    <a:pt x="698" y="168"/>
                  </a:cubicBezTo>
                  <a:cubicBezTo>
                    <a:pt x="524" y="57"/>
                    <a:pt x="355"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5938315" y="2174734"/>
              <a:ext cx="187520" cy="136672"/>
            </a:xfrm>
            <a:custGeom>
              <a:avLst/>
              <a:gdLst/>
              <a:ahLst/>
              <a:cxnLst/>
              <a:rect l="l" t="t" r="r" b="b"/>
              <a:pathLst>
                <a:path w="1951" h="1422" extrusionOk="0">
                  <a:moveTo>
                    <a:pt x="339" y="0"/>
                  </a:moveTo>
                  <a:cubicBezTo>
                    <a:pt x="229" y="0"/>
                    <a:pt x="122" y="21"/>
                    <a:pt x="20" y="64"/>
                  </a:cubicBezTo>
                  <a:lnTo>
                    <a:pt x="1" y="74"/>
                  </a:lnTo>
                  <a:lnTo>
                    <a:pt x="77" y="227"/>
                  </a:lnTo>
                  <a:lnTo>
                    <a:pt x="96" y="227"/>
                  </a:lnTo>
                  <a:cubicBezTo>
                    <a:pt x="181" y="192"/>
                    <a:pt x="271" y="175"/>
                    <a:pt x="363" y="175"/>
                  </a:cubicBezTo>
                  <a:cubicBezTo>
                    <a:pt x="551" y="175"/>
                    <a:pt x="751" y="245"/>
                    <a:pt x="956" y="380"/>
                  </a:cubicBezTo>
                  <a:cubicBezTo>
                    <a:pt x="1281" y="590"/>
                    <a:pt x="1597" y="953"/>
                    <a:pt x="1826" y="1402"/>
                  </a:cubicBezTo>
                  <a:lnTo>
                    <a:pt x="1835" y="1421"/>
                  </a:lnTo>
                  <a:lnTo>
                    <a:pt x="1950" y="1364"/>
                  </a:lnTo>
                  <a:lnTo>
                    <a:pt x="1941" y="1345"/>
                  </a:lnTo>
                  <a:cubicBezTo>
                    <a:pt x="1683" y="857"/>
                    <a:pt x="1348" y="456"/>
                    <a:pt x="995" y="227"/>
                  </a:cubicBezTo>
                  <a:cubicBezTo>
                    <a:pt x="769" y="76"/>
                    <a:pt x="548" y="0"/>
                    <a:pt x="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6001751" y="2286128"/>
              <a:ext cx="43252" cy="61031"/>
            </a:xfrm>
            <a:custGeom>
              <a:avLst/>
              <a:gdLst/>
              <a:ahLst/>
              <a:cxnLst/>
              <a:rect l="l" t="t" r="r" b="b"/>
              <a:pathLst>
                <a:path w="450" h="635" extrusionOk="0">
                  <a:moveTo>
                    <a:pt x="147" y="0"/>
                  </a:moveTo>
                  <a:cubicBezTo>
                    <a:pt x="124" y="0"/>
                    <a:pt x="103" y="5"/>
                    <a:pt x="86" y="14"/>
                  </a:cubicBezTo>
                  <a:cubicBezTo>
                    <a:pt x="29" y="42"/>
                    <a:pt x="0" y="109"/>
                    <a:pt x="0" y="195"/>
                  </a:cubicBezTo>
                  <a:cubicBezTo>
                    <a:pt x="0" y="358"/>
                    <a:pt x="96" y="539"/>
                    <a:pt x="210" y="606"/>
                  </a:cubicBezTo>
                  <a:cubicBezTo>
                    <a:pt x="249" y="625"/>
                    <a:pt x="277" y="635"/>
                    <a:pt x="306" y="635"/>
                  </a:cubicBezTo>
                  <a:cubicBezTo>
                    <a:pt x="325" y="635"/>
                    <a:pt x="354" y="625"/>
                    <a:pt x="373" y="616"/>
                  </a:cubicBezTo>
                  <a:cubicBezTo>
                    <a:pt x="421" y="587"/>
                    <a:pt x="449" y="520"/>
                    <a:pt x="449" y="434"/>
                  </a:cubicBezTo>
                  <a:cubicBezTo>
                    <a:pt x="449" y="272"/>
                    <a:pt x="354" y="90"/>
                    <a:pt x="239" y="23"/>
                  </a:cubicBezTo>
                  <a:cubicBezTo>
                    <a:pt x="207" y="7"/>
                    <a:pt x="176" y="0"/>
                    <a:pt x="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6129392" y="2467588"/>
              <a:ext cx="232406" cy="270845"/>
            </a:xfrm>
            <a:custGeom>
              <a:avLst/>
              <a:gdLst/>
              <a:ahLst/>
              <a:cxnLst/>
              <a:rect l="l" t="t" r="r" b="b"/>
              <a:pathLst>
                <a:path w="2418" h="2818" extrusionOk="0">
                  <a:moveTo>
                    <a:pt x="79" y="0"/>
                  </a:moveTo>
                  <a:cubicBezTo>
                    <a:pt x="69" y="0"/>
                    <a:pt x="59" y="3"/>
                    <a:pt x="48" y="8"/>
                  </a:cubicBezTo>
                  <a:cubicBezTo>
                    <a:pt x="19" y="18"/>
                    <a:pt x="0" y="56"/>
                    <a:pt x="19" y="94"/>
                  </a:cubicBezTo>
                  <a:lnTo>
                    <a:pt x="726" y="1757"/>
                  </a:lnTo>
                  <a:lnTo>
                    <a:pt x="736" y="1776"/>
                  </a:lnTo>
                  <a:lnTo>
                    <a:pt x="2313" y="2808"/>
                  </a:lnTo>
                  <a:lnTo>
                    <a:pt x="2351" y="2817"/>
                  </a:lnTo>
                  <a:cubicBezTo>
                    <a:pt x="2370" y="2817"/>
                    <a:pt x="2389" y="2808"/>
                    <a:pt x="2399" y="2789"/>
                  </a:cubicBezTo>
                  <a:cubicBezTo>
                    <a:pt x="2418" y="2760"/>
                    <a:pt x="2408" y="2722"/>
                    <a:pt x="2380" y="2693"/>
                  </a:cubicBezTo>
                  <a:lnTo>
                    <a:pt x="841" y="1690"/>
                  </a:lnTo>
                  <a:lnTo>
                    <a:pt x="134" y="37"/>
                  </a:lnTo>
                  <a:cubicBezTo>
                    <a:pt x="127" y="16"/>
                    <a:pt x="105" y="0"/>
                    <a:pt x="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0"/>
          <p:cNvGrpSpPr/>
          <p:nvPr/>
        </p:nvGrpSpPr>
        <p:grpSpPr>
          <a:xfrm>
            <a:off x="7201963" y="705299"/>
            <a:ext cx="429350" cy="431925"/>
            <a:chOff x="5159500" y="1650300"/>
            <a:chExt cx="429350" cy="431925"/>
          </a:xfrm>
        </p:grpSpPr>
        <p:sp>
          <p:nvSpPr>
            <p:cNvPr id="1124" name="Google Shape;1124;p40"/>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0"/>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7" name="Google Shape;1127;p40"/>
          <p:cNvCxnSpPr/>
          <p:nvPr/>
        </p:nvCxnSpPr>
        <p:spPr>
          <a:xfrm>
            <a:off x="8684268" y="135132"/>
            <a:ext cx="0" cy="1018800"/>
          </a:xfrm>
          <a:prstGeom prst="straightConnector1">
            <a:avLst/>
          </a:prstGeom>
          <a:noFill/>
          <a:ln w="9525" cap="flat" cmpd="sng">
            <a:solidFill>
              <a:schemeClr val="accent3"/>
            </a:solidFill>
            <a:prstDash val="solid"/>
            <a:round/>
            <a:headEnd type="none" w="med" len="med"/>
            <a:tailEnd type="oval" w="med" len="med"/>
          </a:ln>
        </p:spPr>
      </p:cxnSp>
      <p:cxnSp>
        <p:nvCxnSpPr>
          <p:cNvPr id="1128" name="Google Shape;1128;p40"/>
          <p:cNvCxnSpPr/>
          <p:nvPr/>
        </p:nvCxnSpPr>
        <p:spPr>
          <a:xfrm>
            <a:off x="8833646" y="142405"/>
            <a:ext cx="0" cy="1503300"/>
          </a:xfrm>
          <a:prstGeom prst="straightConnector1">
            <a:avLst/>
          </a:prstGeom>
          <a:noFill/>
          <a:ln w="9525" cap="flat" cmpd="sng">
            <a:solidFill>
              <a:schemeClr val="accent3"/>
            </a:solidFill>
            <a:prstDash val="solid"/>
            <a:round/>
            <a:headEnd type="none" w="med" len="med"/>
            <a:tailEnd type="oval" w="med" len="med"/>
          </a:ln>
        </p:spPr>
      </p:cxnSp>
      <p:cxnSp>
        <p:nvCxnSpPr>
          <p:cNvPr id="1129" name="Google Shape;1129;p40"/>
          <p:cNvCxnSpPr/>
          <p:nvPr/>
        </p:nvCxnSpPr>
        <p:spPr>
          <a:xfrm rot="10800000">
            <a:off x="7241400" y="4252166"/>
            <a:ext cx="1770000" cy="0"/>
          </a:xfrm>
          <a:prstGeom prst="straightConnector1">
            <a:avLst/>
          </a:prstGeom>
          <a:noFill/>
          <a:ln w="9525" cap="flat" cmpd="sng">
            <a:solidFill>
              <a:schemeClr val="accent3"/>
            </a:solidFill>
            <a:prstDash val="solid"/>
            <a:round/>
            <a:headEnd type="none" w="med" len="med"/>
            <a:tailEnd type="oval" w="med" len="med"/>
          </a:ln>
        </p:spPr>
      </p:cxnSp>
      <p:cxnSp>
        <p:nvCxnSpPr>
          <p:cNvPr id="1130" name="Google Shape;1130;p40"/>
          <p:cNvCxnSpPr/>
          <p:nvPr/>
        </p:nvCxnSpPr>
        <p:spPr>
          <a:xfrm rot="10800000">
            <a:off x="7930200" y="4376716"/>
            <a:ext cx="1081200" cy="0"/>
          </a:xfrm>
          <a:prstGeom prst="straightConnector1">
            <a:avLst/>
          </a:prstGeom>
          <a:noFill/>
          <a:ln w="9525" cap="flat" cmpd="sng">
            <a:solidFill>
              <a:schemeClr val="accent3"/>
            </a:solidFill>
            <a:prstDash val="solid"/>
            <a:round/>
            <a:headEnd type="none" w="med" len="med"/>
            <a:tailEnd type="oval" w="med" len="med"/>
          </a:ln>
        </p:spPr>
      </p:cxnSp>
      <p:grpSp>
        <p:nvGrpSpPr>
          <p:cNvPr id="1131" name="Google Shape;1131;p40"/>
          <p:cNvGrpSpPr/>
          <p:nvPr/>
        </p:nvGrpSpPr>
        <p:grpSpPr>
          <a:xfrm flipH="1">
            <a:off x="183820" y="211704"/>
            <a:ext cx="565327" cy="438001"/>
            <a:chOff x="3458975" y="1001825"/>
            <a:chExt cx="578350" cy="473000"/>
          </a:xfrm>
        </p:grpSpPr>
        <p:sp>
          <p:nvSpPr>
            <p:cNvPr id="1132" name="Google Shape;1132;p40"/>
            <p:cNvSpPr/>
            <p:nvPr/>
          </p:nvSpPr>
          <p:spPr>
            <a:xfrm>
              <a:off x="3970650" y="1224750"/>
              <a:ext cx="66675" cy="99100"/>
            </a:xfrm>
            <a:custGeom>
              <a:avLst/>
              <a:gdLst/>
              <a:ahLst/>
              <a:cxnLst/>
              <a:rect l="l" t="t" r="r" b="b"/>
              <a:pathLst>
                <a:path w="2667" h="3964" extrusionOk="0">
                  <a:moveTo>
                    <a:pt x="921" y="1"/>
                  </a:moveTo>
                  <a:cubicBezTo>
                    <a:pt x="806" y="1"/>
                    <a:pt x="699" y="30"/>
                    <a:pt x="602" y="84"/>
                  </a:cubicBezTo>
                  <a:lnTo>
                    <a:pt x="593" y="74"/>
                  </a:lnTo>
                  <a:lnTo>
                    <a:pt x="1" y="428"/>
                  </a:lnTo>
                  <a:lnTo>
                    <a:pt x="173" y="820"/>
                  </a:lnTo>
                  <a:cubicBezTo>
                    <a:pt x="153" y="906"/>
                    <a:pt x="144" y="1001"/>
                    <a:pt x="144" y="1106"/>
                  </a:cubicBezTo>
                  <a:cubicBezTo>
                    <a:pt x="144" y="2005"/>
                    <a:pt x="679" y="3037"/>
                    <a:pt x="1338" y="3467"/>
                  </a:cubicBezTo>
                  <a:lnTo>
                    <a:pt x="1558" y="3963"/>
                  </a:lnTo>
                  <a:lnTo>
                    <a:pt x="2236" y="3572"/>
                  </a:lnTo>
                  <a:cubicBezTo>
                    <a:pt x="2504" y="3409"/>
                    <a:pt x="2666" y="3065"/>
                    <a:pt x="2666" y="2559"/>
                  </a:cubicBezTo>
                  <a:cubicBezTo>
                    <a:pt x="2666" y="1632"/>
                    <a:pt x="2103" y="552"/>
                    <a:pt x="1405" y="151"/>
                  </a:cubicBezTo>
                  <a:cubicBezTo>
                    <a:pt x="1233" y="49"/>
                    <a:pt x="1070" y="1"/>
                    <a:pt x="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3959425" y="1233350"/>
              <a:ext cx="63075" cy="91625"/>
            </a:xfrm>
            <a:custGeom>
              <a:avLst/>
              <a:gdLst/>
              <a:ahLst/>
              <a:cxnLst/>
              <a:rect l="l" t="t" r="r" b="b"/>
              <a:pathLst>
                <a:path w="2523" h="3665" extrusionOk="0">
                  <a:moveTo>
                    <a:pt x="762" y="0"/>
                  </a:moveTo>
                  <a:cubicBezTo>
                    <a:pt x="314" y="0"/>
                    <a:pt x="0" y="415"/>
                    <a:pt x="0" y="1106"/>
                  </a:cubicBezTo>
                  <a:cubicBezTo>
                    <a:pt x="0" y="2033"/>
                    <a:pt x="564" y="3113"/>
                    <a:pt x="1262" y="3514"/>
                  </a:cubicBezTo>
                  <a:cubicBezTo>
                    <a:pt x="1439" y="3616"/>
                    <a:pt x="1608" y="3665"/>
                    <a:pt x="1761" y="3665"/>
                  </a:cubicBezTo>
                  <a:cubicBezTo>
                    <a:pt x="2210" y="3665"/>
                    <a:pt x="2523" y="3250"/>
                    <a:pt x="2523" y="2559"/>
                  </a:cubicBezTo>
                  <a:cubicBezTo>
                    <a:pt x="2523" y="1632"/>
                    <a:pt x="1959" y="552"/>
                    <a:pt x="1262" y="151"/>
                  </a:cubicBezTo>
                  <a:cubicBezTo>
                    <a:pt x="1084" y="49"/>
                    <a:pt x="91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3706925" y="1266525"/>
              <a:ext cx="291450" cy="208300"/>
            </a:xfrm>
            <a:custGeom>
              <a:avLst/>
              <a:gdLst/>
              <a:ahLst/>
              <a:cxnLst/>
              <a:rect l="l" t="t" r="r" b="b"/>
              <a:pathLst>
                <a:path w="11658" h="8332" extrusionOk="0">
                  <a:moveTo>
                    <a:pt x="11111" y="0"/>
                  </a:moveTo>
                  <a:cubicBezTo>
                    <a:pt x="11059" y="0"/>
                    <a:pt x="11014" y="17"/>
                    <a:pt x="10979" y="47"/>
                  </a:cubicBezTo>
                  <a:cubicBezTo>
                    <a:pt x="10636" y="248"/>
                    <a:pt x="6947" y="2407"/>
                    <a:pt x="5428" y="3248"/>
                  </a:cubicBezTo>
                  <a:cubicBezTo>
                    <a:pt x="5208" y="3372"/>
                    <a:pt x="4998" y="3487"/>
                    <a:pt x="4807" y="3582"/>
                  </a:cubicBezTo>
                  <a:cubicBezTo>
                    <a:pt x="3546" y="4261"/>
                    <a:pt x="2714" y="4710"/>
                    <a:pt x="2322" y="6258"/>
                  </a:cubicBezTo>
                  <a:cubicBezTo>
                    <a:pt x="2170" y="6842"/>
                    <a:pt x="1695" y="7131"/>
                    <a:pt x="1385" y="7131"/>
                  </a:cubicBezTo>
                  <a:cubicBezTo>
                    <a:pt x="1365" y="7131"/>
                    <a:pt x="1347" y="7130"/>
                    <a:pt x="1329" y="7127"/>
                  </a:cubicBezTo>
                  <a:cubicBezTo>
                    <a:pt x="1252" y="7118"/>
                    <a:pt x="1204" y="7108"/>
                    <a:pt x="1204" y="6927"/>
                  </a:cubicBezTo>
                  <a:lnTo>
                    <a:pt x="1204" y="3019"/>
                  </a:lnTo>
                  <a:lnTo>
                    <a:pt x="1" y="3019"/>
                  </a:lnTo>
                  <a:lnTo>
                    <a:pt x="1" y="6927"/>
                  </a:lnTo>
                  <a:cubicBezTo>
                    <a:pt x="1" y="7682"/>
                    <a:pt x="459" y="8226"/>
                    <a:pt x="1176" y="8322"/>
                  </a:cubicBezTo>
                  <a:cubicBezTo>
                    <a:pt x="1243" y="8331"/>
                    <a:pt x="1310" y="8331"/>
                    <a:pt x="1386" y="8331"/>
                  </a:cubicBezTo>
                  <a:cubicBezTo>
                    <a:pt x="2227" y="8331"/>
                    <a:pt x="3192" y="7710"/>
                    <a:pt x="3479" y="6554"/>
                  </a:cubicBezTo>
                  <a:cubicBezTo>
                    <a:pt x="3746" y="5522"/>
                    <a:pt x="4224" y="5264"/>
                    <a:pt x="5380" y="4643"/>
                  </a:cubicBezTo>
                  <a:cubicBezTo>
                    <a:pt x="5571" y="4538"/>
                    <a:pt x="5781" y="4423"/>
                    <a:pt x="6011" y="4299"/>
                  </a:cubicBezTo>
                  <a:cubicBezTo>
                    <a:pt x="7606" y="3410"/>
                    <a:pt x="11476" y="1155"/>
                    <a:pt x="11515" y="1127"/>
                  </a:cubicBezTo>
                  <a:cubicBezTo>
                    <a:pt x="11601" y="1079"/>
                    <a:pt x="11658" y="974"/>
                    <a:pt x="11658" y="811"/>
                  </a:cubicBezTo>
                  <a:cubicBezTo>
                    <a:pt x="11658" y="515"/>
                    <a:pt x="11486" y="171"/>
                    <a:pt x="11266" y="47"/>
                  </a:cubicBezTo>
                  <a:cubicBezTo>
                    <a:pt x="11211" y="15"/>
                    <a:pt x="11158" y="0"/>
                    <a:pt x="11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3494325" y="1001825"/>
              <a:ext cx="455325" cy="449100"/>
            </a:xfrm>
            <a:custGeom>
              <a:avLst/>
              <a:gdLst/>
              <a:ahLst/>
              <a:cxnLst/>
              <a:rect l="l" t="t" r="r" b="b"/>
              <a:pathLst>
                <a:path w="18213" h="17964" extrusionOk="0">
                  <a:moveTo>
                    <a:pt x="12527" y="0"/>
                  </a:moveTo>
                  <a:cubicBezTo>
                    <a:pt x="12374" y="0"/>
                    <a:pt x="12222" y="48"/>
                    <a:pt x="12078" y="134"/>
                  </a:cubicBezTo>
                  <a:lnTo>
                    <a:pt x="0" y="7033"/>
                  </a:lnTo>
                  <a:lnTo>
                    <a:pt x="5514" y="17964"/>
                  </a:lnTo>
                  <a:lnTo>
                    <a:pt x="17668" y="11036"/>
                  </a:lnTo>
                  <a:lnTo>
                    <a:pt x="17668" y="11017"/>
                  </a:lnTo>
                  <a:cubicBezTo>
                    <a:pt x="17792" y="10960"/>
                    <a:pt x="17907" y="10864"/>
                    <a:pt x="17993" y="10740"/>
                  </a:cubicBezTo>
                  <a:cubicBezTo>
                    <a:pt x="18136" y="10539"/>
                    <a:pt x="18213" y="10262"/>
                    <a:pt x="18213" y="9957"/>
                  </a:cubicBezTo>
                  <a:lnTo>
                    <a:pt x="18213" y="4520"/>
                  </a:lnTo>
                  <a:cubicBezTo>
                    <a:pt x="18213" y="3736"/>
                    <a:pt x="17744" y="2857"/>
                    <a:pt x="17142" y="2513"/>
                  </a:cubicBezTo>
                  <a:lnTo>
                    <a:pt x="13072" y="153"/>
                  </a:lnTo>
                  <a:cubicBezTo>
                    <a:pt x="12890" y="48"/>
                    <a:pt x="12709" y="0"/>
                    <a:pt x="12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49400" y="1109550"/>
              <a:ext cx="250" cy="139050"/>
            </a:xfrm>
            <a:custGeom>
              <a:avLst/>
              <a:gdLst/>
              <a:ahLst/>
              <a:cxnLst/>
              <a:rect l="l" t="t" r="r" b="b"/>
              <a:pathLst>
                <a:path w="10" h="5562" extrusionOk="0">
                  <a:moveTo>
                    <a:pt x="0" y="0"/>
                  </a:moveTo>
                  <a:lnTo>
                    <a:pt x="0" y="5562"/>
                  </a:lnTo>
                  <a:lnTo>
                    <a:pt x="10" y="5562"/>
                  </a:lnTo>
                  <a:lnTo>
                    <a:pt x="10" y="0"/>
                  </a:lnTo>
                  <a:close/>
                </a:path>
              </a:pathLst>
            </a:custGeom>
            <a:solidFill>
              <a:srgbClr val="D0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660825" y="1109775"/>
              <a:ext cx="288825" cy="305575"/>
            </a:xfrm>
            <a:custGeom>
              <a:avLst/>
              <a:gdLst/>
              <a:ahLst/>
              <a:cxnLst/>
              <a:rect l="l" t="t" r="r" b="b"/>
              <a:pathLst>
                <a:path w="11553" h="12223" extrusionOk="0">
                  <a:moveTo>
                    <a:pt x="11543" y="1"/>
                  </a:moveTo>
                  <a:lnTo>
                    <a:pt x="0" y="6661"/>
                  </a:lnTo>
                  <a:lnTo>
                    <a:pt x="0" y="12222"/>
                  </a:lnTo>
                  <a:lnTo>
                    <a:pt x="11553" y="5553"/>
                  </a:lnTo>
                  <a:lnTo>
                    <a:pt x="11553" y="202"/>
                  </a:lnTo>
                  <a:cubicBezTo>
                    <a:pt x="11553" y="135"/>
                    <a:pt x="11553" y="68"/>
                    <a:pt x="11543" y="1"/>
                  </a:cubicBezTo>
                  <a:close/>
                </a:path>
              </a:pathLst>
            </a:custGeom>
            <a:solidFill>
              <a:srgbClr val="CF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3634550" y="1244025"/>
              <a:ext cx="43975" cy="205700"/>
            </a:xfrm>
            <a:custGeom>
              <a:avLst/>
              <a:gdLst/>
              <a:ahLst/>
              <a:cxnLst/>
              <a:rect l="l" t="t" r="r" b="b"/>
              <a:pathLst>
                <a:path w="1759" h="8228" extrusionOk="0">
                  <a:moveTo>
                    <a:pt x="1758" y="1"/>
                  </a:moveTo>
                  <a:lnTo>
                    <a:pt x="0" y="441"/>
                  </a:lnTo>
                  <a:lnTo>
                    <a:pt x="0" y="8228"/>
                  </a:lnTo>
                  <a:lnTo>
                    <a:pt x="1758" y="7225"/>
                  </a:lnTo>
                  <a:lnTo>
                    <a:pt x="17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175" y="1175250"/>
              <a:ext cx="165100" cy="277825"/>
            </a:xfrm>
            <a:custGeom>
              <a:avLst/>
              <a:gdLst/>
              <a:ahLst/>
              <a:cxnLst/>
              <a:rect l="l" t="t" r="r" b="b"/>
              <a:pathLst>
                <a:path w="6604" h="11113" extrusionOk="0">
                  <a:moveTo>
                    <a:pt x="918" y="0"/>
                  </a:moveTo>
                  <a:cubicBezTo>
                    <a:pt x="479" y="0"/>
                    <a:pt x="1" y="363"/>
                    <a:pt x="1" y="1156"/>
                  </a:cubicBezTo>
                  <a:lnTo>
                    <a:pt x="1" y="6593"/>
                  </a:lnTo>
                  <a:cubicBezTo>
                    <a:pt x="1" y="7367"/>
                    <a:pt x="469" y="8256"/>
                    <a:pt x="1071" y="8600"/>
                  </a:cubicBezTo>
                  <a:lnTo>
                    <a:pt x="5142" y="10950"/>
                  </a:lnTo>
                  <a:cubicBezTo>
                    <a:pt x="5323" y="11055"/>
                    <a:pt x="5505" y="11113"/>
                    <a:pt x="5686" y="11113"/>
                  </a:cubicBezTo>
                  <a:cubicBezTo>
                    <a:pt x="5963" y="11113"/>
                    <a:pt x="6212" y="10979"/>
                    <a:pt x="6384" y="10740"/>
                  </a:cubicBezTo>
                  <a:cubicBezTo>
                    <a:pt x="6527" y="10539"/>
                    <a:pt x="6603" y="10272"/>
                    <a:pt x="6603" y="9957"/>
                  </a:cubicBezTo>
                  <a:lnTo>
                    <a:pt x="6603" y="4520"/>
                  </a:lnTo>
                  <a:cubicBezTo>
                    <a:pt x="6603" y="3736"/>
                    <a:pt x="6135" y="2857"/>
                    <a:pt x="5533" y="2513"/>
                  </a:cubicBezTo>
                  <a:lnTo>
                    <a:pt x="1453" y="153"/>
                  </a:lnTo>
                  <a:cubicBezTo>
                    <a:pt x="1272" y="57"/>
                    <a:pt x="1090"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3490725" y="1184825"/>
              <a:ext cx="145750" cy="258425"/>
            </a:xfrm>
            <a:custGeom>
              <a:avLst/>
              <a:gdLst/>
              <a:ahLst/>
              <a:cxnLst/>
              <a:rect l="l" t="t" r="r" b="b"/>
              <a:pathLst>
                <a:path w="5830" h="10337" extrusionOk="0">
                  <a:moveTo>
                    <a:pt x="536" y="1"/>
                  </a:moveTo>
                  <a:cubicBezTo>
                    <a:pt x="224" y="1"/>
                    <a:pt x="1" y="289"/>
                    <a:pt x="1" y="773"/>
                  </a:cubicBezTo>
                  <a:lnTo>
                    <a:pt x="1" y="6210"/>
                  </a:lnTo>
                  <a:cubicBezTo>
                    <a:pt x="1" y="6850"/>
                    <a:pt x="402" y="7605"/>
                    <a:pt x="880" y="7882"/>
                  </a:cubicBezTo>
                  <a:lnTo>
                    <a:pt x="4960" y="10233"/>
                  </a:lnTo>
                  <a:cubicBezTo>
                    <a:pt x="5082" y="10303"/>
                    <a:pt x="5198" y="10337"/>
                    <a:pt x="5303" y="10337"/>
                  </a:cubicBezTo>
                  <a:cubicBezTo>
                    <a:pt x="5612" y="10337"/>
                    <a:pt x="5830" y="10051"/>
                    <a:pt x="5830" y="9574"/>
                  </a:cubicBezTo>
                  <a:lnTo>
                    <a:pt x="5830" y="4137"/>
                  </a:lnTo>
                  <a:cubicBezTo>
                    <a:pt x="5830" y="3496"/>
                    <a:pt x="5438" y="2742"/>
                    <a:pt x="4960" y="2465"/>
                  </a:cubicBezTo>
                  <a:lnTo>
                    <a:pt x="880" y="104"/>
                  </a:lnTo>
                  <a:cubicBezTo>
                    <a:pt x="759" y="34"/>
                    <a:pt x="642"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3514875" y="1227425"/>
              <a:ext cx="97725" cy="173350"/>
            </a:xfrm>
            <a:custGeom>
              <a:avLst/>
              <a:gdLst/>
              <a:ahLst/>
              <a:cxnLst/>
              <a:rect l="l" t="t" r="r" b="b"/>
              <a:pathLst>
                <a:path w="3909" h="6934" extrusionOk="0">
                  <a:moveTo>
                    <a:pt x="348" y="0"/>
                  </a:moveTo>
                  <a:cubicBezTo>
                    <a:pt x="142" y="0"/>
                    <a:pt x="0" y="193"/>
                    <a:pt x="0" y="512"/>
                  </a:cubicBezTo>
                  <a:lnTo>
                    <a:pt x="0" y="4162"/>
                  </a:lnTo>
                  <a:cubicBezTo>
                    <a:pt x="0" y="4592"/>
                    <a:pt x="258" y="5099"/>
                    <a:pt x="583" y="5290"/>
                  </a:cubicBezTo>
                  <a:lnTo>
                    <a:pt x="3316" y="6866"/>
                  </a:lnTo>
                  <a:cubicBezTo>
                    <a:pt x="3397" y="6912"/>
                    <a:pt x="3475" y="6933"/>
                    <a:pt x="3545" y="6933"/>
                  </a:cubicBezTo>
                  <a:cubicBezTo>
                    <a:pt x="3758" y="6933"/>
                    <a:pt x="3908" y="6740"/>
                    <a:pt x="3908" y="6417"/>
                  </a:cubicBezTo>
                  <a:lnTo>
                    <a:pt x="3908" y="2777"/>
                  </a:lnTo>
                  <a:cubicBezTo>
                    <a:pt x="3908" y="2337"/>
                    <a:pt x="3641" y="1840"/>
                    <a:pt x="3316" y="1649"/>
                  </a:cubicBezTo>
                  <a:lnTo>
                    <a:pt x="583" y="73"/>
                  </a:lnTo>
                  <a:cubicBezTo>
                    <a:pt x="499" y="23"/>
                    <a:pt x="4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3526575" y="1260200"/>
              <a:ext cx="69050" cy="100300"/>
            </a:xfrm>
            <a:custGeom>
              <a:avLst/>
              <a:gdLst/>
              <a:ahLst/>
              <a:cxnLst/>
              <a:rect l="l" t="t" r="r" b="b"/>
              <a:pathLst>
                <a:path w="2762" h="4012" extrusionOk="0">
                  <a:moveTo>
                    <a:pt x="833" y="1"/>
                  </a:moveTo>
                  <a:cubicBezTo>
                    <a:pt x="345" y="1"/>
                    <a:pt x="0" y="453"/>
                    <a:pt x="0" y="1208"/>
                  </a:cubicBezTo>
                  <a:cubicBezTo>
                    <a:pt x="0" y="2230"/>
                    <a:pt x="621" y="3405"/>
                    <a:pt x="1376" y="3845"/>
                  </a:cubicBezTo>
                  <a:cubicBezTo>
                    <a:pt x="1573" y="3958"/>
                    <a:pt x="1760" y="4012"/>
                    <a:pt x="1929" y="4012"/>
                  </a:cubicBezTo>
                  <a:cubicBezTo>
                    <a:pt x="2419" y="4012"/>
                    <a:pt x="2762" y="3563"/>
                    <a:pt x="2762" y="2803"/>
                  </a:cubicBezTo>
                  <a:cubicBezTo>
                    <a:pt x="2762" y="1791"/>
                    <a:pt x="2141" y="606"/>
                    <a:pt x="1376" y="166"/>
                  </a:cubicBezTo>
                  <a:cubicBezTo>
                    <a:pt x="1184" y="54"/>
                    <a:pt x="100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3536850" y="1275325"/>
              <a:ext cx="48500" cy="70275"/>
            </a:xfrm>
            <a:custGeom>
              <a:avLst/>
              <a:gdLst/>
              <a:ahLst/>
              <a:cxnLst/>
              <a:rect l="l" t="t" r="r" b="b"/>
              <a:pathLst>
                <a:path w="1940" h="2811" extrusionOk="0">
                  <a:moveTo>
                    <a:pt x="581" y="0"/>
                  </a:moveTo>
                  <a:cubicBezTo>
                    <a:pt x="239" y="0"/>
                    <a:pt x="0" y="315"/>
                    <a:pt x="0" y="842"/>
                  </a:cubicBezTo>
                  <a:cubicBezTo>
                    <a:pt x="0" y="1558"/>
                    <a:pt x="430" y="2380"/>
                    <a:pt x="965" y="2695"/>
                  </a:cubicBezTo>
                  <a:cubicBezTo>
                    <a:pt x="1102" y="2773"/>
                    <a:pt x="1232" y="2810"/>
                    <a:pt x="1350" y="2810"/>
                  </a:cubicBezTo>
                  <a:cubicBezTo>
                    <a:pt x="1696" y="2810"/>
                    <a:pt x="1940" y="2494"/>
                    <a:pt x="1940" y="1960"/>
                  </a:cubicBezTo>
                  <a:cubicBezTo>
                    <a:pt x="1940" y="1252"/>
                    <a:pt x="1500" y="421"/>
                    <a:pt x="965" y="115"/>
                  </a:cubicBezTo>
                  <a:cubicBezTo>
                    <a:pt x="829" y="37"/>
                    <a:pt x="699"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3551425" y="1296350"/>
              <a:ext cx="19375" cy="28175"/>
            </a:xfrm>
            <a:custGeom>
              <a:avLst/>
              <a:gdLst/>
              <a:ahLst/>
              <a:cxnLst/>
              <a:rect l="l" t="t" r="r" b="b"/>
              <a:pathLst>
                <a:path w="775" h="1127" extrusionOk="0">
                  <a:moveTo>
                    <a:pt x="227" y="0"/>
                  </a:moveTo>
                  <a:cubicBezTo>
                    <a:pt x="94" y="0"/>
                    <a:pt x="0" y="123"/>
                    <a:pt x="0" y="335"/>
                  </a:cubicBezTo>
                  <a:cubicBezTo>
                    <a:pt x="0" y="622"/>
                    <a:pt x="172" y="956"/>
                    <a:pt x="382" y="1080"/>
                  </a:cubicBezTo>
                  <a:cubicBezTo>
                    <a:pt x="438" y="1112"/>
                    <a:pt x="491" y="1127"/>
                    <a:pt x="538" y="1127"/>
                  </a:cubicBezTo>
                  <a:cubicBezTo>
                    <a:pt x="678" y="1127"/>
                    <a:pt x="774" y="998"/>
                    <a:pt x="774" y="784"/>
                  </a:cubicBezTo>
                  <a:cubicBezTo>
                    <a:pt x="774" y="497"/>
                    <a:pt x="602" y="173"/>
                    <a:pt x="382" y="48"/>
                  </a:cubicBezTo>
                  <a:cubicBezTo>
                    <a:pt x="327" y="16"/>
                    <a:pt x="275"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3521325" y="1331975"/>
              <a:ext cx="12925" cy="18750"/>
            </a:xfrm>
            <a:custGeom>
              <a:avLst/>
              <a:gdLst/>
              <a:ahLst/>
              <a:cxnLst/>
              <a:rect l="l" t="t" r="r" b="b"/>
              <a:pathLst>
                <a:path w="517" h="750" extrusionOk="0">
                  <a:moveTo>
                    <a:pt x="159" y="0"/>
                  </a:moveTo>
                  <a:cubicBezTo>
                    <a:pt x="65" y="0"/>
                    <a:pt x="0" y="85"/>
                    <a:pt x="0" y="229"/>
                  </a:cubicBezTo>
                  <a:cubicBezTo>
                    <a:pt x="0" y="420"/>
                    <a:pt x="115" y="639"/>
                    <a:pt x="258" y="716"/>
                  </a:cubicBezTo>
                  <a:cubicBezTo>
                    <a:pt x="296" y="739"/>
                    <a:pt x="332" y="749"/>
                    <a:pt x="364" y="749"/>
                  </a:cubicBezTo>
                  <a:cubicBezTo>
                    <a:pt x="454" y="749"/>
                    <a:pt x="516" y="666"/>
                    <a:pt x="516" y="525"/>
                  </a:cubicBezTo>
                  <a:cubicBezTo>
                    <a:pt x="516" y="334"/>
                    <a:pt x="401" y="114"/>
                    <a:pt x="258" y="28"/>
                  </a:cubicBezTo>
                  <a:cubicBezTo>
                    <a:pt x="223" y="9"/>
                    <a:pt x="189"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3592500" y="1373875"/>
              <a:ext cx="12925" cy="18900"/>
            </a:xfrm>
            <a:custGeom>
              <a:avLst/>
              <a:gdLst/>
              <a:ahLst/>
              <a:cxnLst/>
              <a:rect l="l" t="t" r="r" b="b"/>
              <a:pathLst>
                <a:path w="517" h="756" extrusionOk="0">
                  <a:moveTo>
                    <a:pt x="153" y="0"/>
                  </a:moveTo>
                  <a:cubicBezTo>
                    <a:pt x="63" y="0"/>
                    <a:pt x="1" y="84"/>
                    <a:pt x="1" y="225"/>
                  </a:cubicBezTo>
                  <a:cubicBezTo>
                    <a:pt x="1" y="416"/>
                    <a:pt x="115" y="636"/>
                    <a:pt x="259" y="722"/>
                  </a:cubicBezTo>
                  <a:cubicBezTo>
                    <a:pt x="296" y="744"/>
                    <a:pt x="332" y="755"/>
                    <a:pt x="364" y="755"/>
                  </a:cubicBezTo>
                  <a:cubicBezTo>
                    <a:pt x="454" y="755"/>
                    <a:pt x="517" y="671"/>
                    <a:pt x="517" y="531"/>
                  </a:cubicBezTo>
                  <a:cubicBezTo>
                    <a:pt x="517" y="339"/>
                    <a:pt x="402" y="120"/>
                    <a:pt x="259" y="34"/>
                  </a:cubicBezTo>
                  <a:cubicBezTo>
                    <a:pt x="221" y="11"/>
                    <a:pt x="185"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3521325" y="1236075"/>
              <a:ext cx="12925" cy="18850"/>
            </a:xfrm>
            <a:custGeom>
              <a:avLst/>
              <a:gdLst/>
              <a:ahLst/>
              <a:cxnLst/>
              <a:rect l="l" t="t" r="r" b="b"/>
              <a:pathLst>
                <a:path w="517" h="754" extrusionOk="0">
                  <a:moveTo>
                    <a:pt x="157" y="1"/>
                  </a:moveTo>
                  <a:cubicBezTo>
                    <a:pt x="64" y="1"/>
                    <a:pt x="0" y="90"/>
                    <a:pt x="0" y="233"/>
                  </a:cubicBezTo>
                  <a:cubicBezTo>
                    <a:pt x="0" y="415"/>
                    <a:pt x="115" y="644"/>
                    <a:pt x="258" y="720"/>
                  </a:cubicBezTo>
                  <a:cubicBezTo>
                    <a:pt x="296" y="743"/>
                    <a:pt x="332" y="754"/>
                    <a:pt x="364" y="754"/>
                  </a:cubicBezTo>
                  <a:cubicBezTo>
                    <a:pt x="454" y="754"/>
                    <a:pt x="516" y="670"/>
                    <a:pt x="516" y="529"/>
                  </a:cubicBezTo>
                  <a:cubicBezTo>
                    <a:pt x="516" y="338"/>
                    <a:pt x="401" y="118"/>
                    <a:pt x="258" y="32"/>
                  </a:cubicBezTo>
                  <a:cubicBezTo>
                    <a:pt x="222" y="11"/>
                    <a:pt x="188"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3592500" y="1278075"/>
              <a:ext cx="12925" cy="18850"/>
            </a:xfrm>
            <a:custGeom>
              <a:avLst/>
              <a:gdLst/>
              <a:ahLst/>
              <a:cxnLst/>
              <a:rect l="l" t="t" r="r" b="b"/>
              <a:pathLst>
                <a:path w="517" h="754" extrusionOk="0">
                  <a:moveTo>
                    <a:pt x="153" y="1"/>
                  </a:moveTo>
                  <a:cubicBezTo>
                    <a:pt x="63" y="1"/>
                    <a:pt x="1" y="84"/>
                    <a:pt x="1" y="225"/>
                  </a:cubicBezTo>
                  <a:cubicBezTo>
                    <a:pt x="1" y="416"/>
                    <a:pt x="115" y="636"/>
                    <a:pt x="259" y="722"/>
                  </a:cubicBezTo>
                  <a:cubicBezTo>
                    <a:pt x="295" y="744"/>
                    <a:pt x="329" y="754"/>
                    <a:pt x="360" y="754"/>
                  </a:cubicBezTo>
                  <a:cubicBezTo>
                    <a:pt x="452" y="754"/>
                    <a:pt x="517" y="664"/>
                    <a:pt x="517" y="521"/>
                  </a:cubicBezTo>
                  <a:cubicBezTo>
                    <a:pt x="517" y="340"/>
                    <a:pt x="402" y="110"/>
                    <a:pt x="259" y="34"/>
                  </a:cubicBezTo>
                  <a:cubicBezTo>
                    <a:pt x="221" y="11"/>
                    <a:pt x="185"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3458975" y="1150875"/>
              <a:ext cx="216925" cy="134750"/>
            </a:xfrm>
            <a:custGeom>
              <a:avLst/>
              <a:gdLst/>
              <a:ahLst/>
              <a:cxnLst/>
              <a:rect l="l" t="t" r="r" b="b"/>
              <a:pathLst>
                <a:path w="8677" h="5390" extrusionOk="0">
                  <a:moveTo>
                    <a:pt x="2756" y="0"/>
                  </a:moveTo>
                  <a:cubicBezTo>
                    <a:pt x="2578" y="0"/>
                    <a:pt x="2399" y="48"/>
                    <a:pt x="2236" y="144"/>
                  </a:cubicBezTo>
                  <a:lnTo>
                    <a:pt x="459" y="1166"/>
                  </a:lnTo>
                  <a:cubicBezTo>
                    <a:pt x="0" y="1434"/>
                    <a:pt x="325" y="2055"/>
                    <a:pt x="1510" y="2733"/>
                  </a:cubicBezTo>
                  <a:cubicBezTo>
                    <a:pt x="1644" y="2810"/>
                    <a:pt x="1787" y="2896"/>
                    <a:pt x="1921" y="2972"/>
                  </a:cubicBezTo>
                  <a:cubicBezTo>
                    <a:pt x="2991" y="3584"/>
                    <a:pt x="4052" y="4205"/>
                    <a:pt x="4052" y="4205"/>
                  </a:cubicBezTo>
                  <a:cubicBezTo>
                    <a:pt x="4195" y="4281"/>
                    <a:pt x="4329" y="4358"/>
                    <a:pt x="4462" y="4444"/>
                  </a:cubicBezTo>
                  <a:cubicBezTo>
                    <a:pt x="5305" y="4926"/>
                    <a:pt x="6089" y="5162"/>
                    <a:pt x="6637" y="5162"/>
                  </a:cubicBezTo>
                  <a:cubicBezTo>
                    <a:pt x="6860" y="5162"/>
                    <a:pt x="7044" y="5123"/>
                    <a:pt x="7176" y="5046"/>
                  </a:cubicBezTo>
                  <a:cubicBezTo>
                    <a:pt x="7310" y="4979"/>
                    <a:pt x="7482" y="4864"/>
                    <a:pt x="7683" y="4759"/>
                  </a:cubicBezTo>
                  <a:cubicBezTo>
                    <a:pt x="7773" y="4712"/>
                    <a:pt x="7852" y="4692"/>
                    <a:pt x="7922" y="4692"/>
                  </a:cubicBezTo>
                  <a:cubicBezTo>
                    <a:pt x="8332" y="4692"/>
                    <a:pt x="8409" y="5390"/>
                    <a:pt x="8409" y="5390"/>
                  </a:cubicBezTo>
                  <a:cubicBezTo>
                    <a:pt x="8409" y="5390"/>
                    <a:pt x="8571" y="5342"/>
                    <a:pt x="8600" y="5275"/>
                  </a:cubicBezTo>
                  <a:cubicBezTo>
                    <a:pt x="8600" y="4549"/>
                    <a:pt x="8676" y="3240"/>
                    <a:pt x="8285" y="3039"/>
                  </a:cubicBezTo>
                  <a:cubicBezTo>
                    <a:pt x="7969" y="2886"/>
                    <a:pt x="7176" y="2399"/>
                    <a:pt x="7176" y="2399"/>
                  </a:cubicBezTo>
                  <a:lnTo>
                    <a:pt x="5045" y="1166"/>
                  </a:lnTo>
                  <a:lnTo>
                    <a:pt x="3268" y="144"/>
                  </a:lnTo>
                  <a:cubicBezTo>
                    <a:pt x="3110" y="48"/>
                    <a:pt x="293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3458975" y="1145800"/>
              <a:ext cx="222900" cy="129125"/>
            </a:xfrm>
            <a:custGeom>
              <a:avLst/>
              <a:gdLst/>
              <a:ahLst/>
              <a:cxnLst/>
              <a:rect l="l" t="t" r="r" b="b"/>
              <a:pathLst>
                <a:path w="8916" h="5165" extrusionOk="0">
                  <a:moveTo>
                    <a:pt x="2756" y="0"/>
                  </a:moveTo>
                  <a:cubicBezTo>
                    <a:pt x="2578" y="0"/>
                    <a:pt x="2399" y="46"/>
                    <a:pt x="2236" y="137"/>
                  </a:cubicBezTo>
                  <a:lnTo>
                    <a:pt x="459" y="1169"/>
                  </a:lnTo>
                  <a:cubicBezTo>
                    <a:pt x="0" y="1436"/>
                    <a:pt x="325" y="2048"/>
                    <a:pt x="1510" y="2736"/>
                  </a:cubicBezTo>
                  <a:cubicBezTo>
                    <a:pt x="1644" y="2812"/>
                    <a:pt x="1787" y="2888"/>
                    <a:pt x="1921" y="2974"/>
                  </a:cubicBezTo>
                  <a:cubicBezTo>
                    <a:pt x="2991" y="3586"/>
                    <a:pt x="4052" y="4198"/>
                    <a:pt x="4052" y="4198"/>
                  </a:cubicBezTo>
                  <a:cubicBezTo>
                    <a:pt x="4195" y="4284"/>
                    <a:pt x="4329" y="4360"/>
                    <a:pt x="4462" y="4436"/>
                  </a:cubicBezTo>
                  <a:cubicBezTo>
                    <a:pt x="5306" y="4926"/>
                    <a:pt x="6091" y="5164"/>
                    <a:pt x="6639" y="5164"/>
                  </a:cubicBezTo>
                  <a:cubicBezTo>
                    <a:pt x="6861" y="5164"/>
                    <a:pt x="7044" y="5125"/>
                    <a:pt x="7176" y="5048"/>
                  </a:cubicBezTo>
                  <a:cubicBezTo>
                    <a:pt x="7644" y="4780"/>
                    <a:pt x="8781" y="4121"/>
                    <a:pt x="8781" y="4121"/>
                  </a:cubicBezTo>
                  <a:cubicBezTo>
                    <a:pt x="8781" y="4121"/>
                    <a:pt x="8915" y="3357"/>
                    <a:pt x="8390" y="3099"/>
                  </a:cubicBezTo>
                  <a:cubicBezTo>
                    <a:pt x="8074" y="2936"/>
                    <a:pt x="7176" y="2392"/>
                    <a:pt x="7176" y="2392"/>
                  </a:cubicBezTo>
                  <a:lnTo>
                    <a:pt x="5045" y="1169"/>
                  </a:lnTo>
                  <a:lnTo>
                    <a:pt x="3268" y="137"/>
                  </a:lnTo>
                  <a:cubicBezTo>
                    <a:pt x="3110" y="46"/>
                    <a:pt x="2934" y="0"/>
                    <a:pt x="2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3670239" y="1169500"/>
              <a:ext cx="280225" cy="183500"/>
            </a:xfrm>
            <a:custGeom>
              <a:avLst/>
              <a:gdLst/>
              <a:ahLst/>
              <a:cxnLst/>
              <a:rect l="l" t="t" r="r" b="b"/>
              <a:pathLst>
                <a:path w="11209" h="7340" extrusionOk="0">
                  <a:moveTo>
                    <a:pt x="11209" y="1"/>
                  </a:moveTo>
                  <a:lnTo>
                    <a:pt x="0" y="6470"/>
                  </a:lnTo>
                  <a:lnTo>
                    <a:pt x="0" y="7339"/>
                  </a:lnTo>
                  <a:lnTo>
                    <a:pt x="11209" y="861"/>
                  </a:lnTo>
                  <a:lnTo>
                    <a:pt x="11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0"/>
          <p:cNvGrpSpPr/>
          <p:nvPr/>
        </p:nvGrpSpPr>
        <p:grpSpPr>
          <a:xfrm>
            <a:off x="8041450" y="1034946"/>
            <a:ext cx="429350" cy="431925"/>
            <a:chOff x="5159500" y="1650300"/>
            <a:chExt cx="429350" cy="431925"/>
          </a:xfrm>
        </p:grpSpPr>
        <p:sp>
          <p:nvSpPr>
            <p:cNvPr id="1153" name="Google Shape;1153;p40"/>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59"/>
          <p:cNvSpPr txBox="1">
            <a:spLocks noGrp="1"/>
          </p:cNvSpPr>
          <p:nvPr>
            <p:ph type="title"/>
          </p:nvPr>
        </p:nvSpPr>
        <p:spPr>
          <a:xfrm>
            <a:off x="655323" y="177721"/>
            <a:ext cx="8172776" cy="4498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IMPLEMENTATION THROUGH DATA LIFECYCLE</a:t>
            </a:r>
            <a:endParaRPr sz="2800"/>
          </a:p>
        </p:txBody>
      </p:sp>
      <p:sp>
        <p:nvSpPr>
          <p:cNvPr id="2001" name="Google Shape;2001;p59"/>
          <p:cNvSpPr/>
          <p:nvPr/>
        </p:nvSpPr>
        <p:spPr>
          <a:xfrm>
            <a:off x="4613102" y="2904184"/>
            <a:ext cx="136801" cy="177755"/>
          </a:xfrm>
          <a:custGeom>
            <a:avLst/>
            <a:gdLst/>
            <a:ahLst/>
            <a:cxnLst/>
            <a:rect l="l" t="t" r="r" b="b"/>
            <a:pathLst>
              <a:path w="3317" h="4310" extrusionOk="0">
                <a:moveTo>
                  <a:pt x="195" y="1"/>
                </a:moveTo>
                <a:lnTo>
                  <a:pt x="195" y="1"/>
                </a:lnTo>
                <a:cubicBezTo>
                  <a:pt x="32" y="103"/>
                  <a:pt x="1" y="297"/>
                  <a:pt x="124" y="523"/>
                </a:cubicBezTo>
                <a:lnTo>
                  <a:pt x="1884" y="3705"/>
                </a:lnTo>
                <a:cubicBezTo>
                  <a:pt x="2058" y="4033"/>
                  <a:pt x="2519" y="4309"/>
                  <a:pt x="2897" y="4309"/>
                </a:cubicBezTo>
                <a:cubicBezTo>
                  <a:pt x="2907" y="4310"/>
                  <a:pt x="2916" y="4310"/>
                  <a:pt x="2926" y="4310"/>
                </a:cubicBezTo>
                <a:cubicBezTo>
                  <a:pt x="3155" y="4310"/>
                  <a:pt x="3307" y="4190"/>
                  <a:pt x="3317" y="4023"/>
                </a:cubicBezTo>
                <a:lnTo>
                  <a:pt x="3317" y="4023"/>
                </a:lnTo>
                <a:cubicBezTo>
                  <a:pt x="3255" y="4058"/>
                  <a:pt x="3177" y="4086"/>
                  <a:pt x="3084" y="4086"/>
                </a:cubicBezTo>
                <a:cubicBezTo>
                  <a:pt x="3070" y="4086"/>
                  <a:pt x="3055" y="4085"/>
                  <a:pt x="3040" y="4084"/>
                </a:cubicBezTo>
                <a:cubicBezTo>
                  <a:pt x="2662" y="4084"/>
                  <a:pt x="2201" y="3808"/>
                  <a:pt x="2017" y="3470"/>
                </a:cubicBezTo>
                <a:lnTo>
                  <a:pt x="267" y="297"/>
                </a:lnTo>
                <a:cubicBezTo>
                  <a:pt x="206" y="185"/>
                  <a:pt x="185" y="93"/>
                  <a:pt x="195" y="1"/>
                </a:cubicBezTo>
                <a:close/>
              </a:path>
            </a:pathLst>
          </a:custGeom>
          <a:solidFill>
            <a:srgbClr val="E1E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5598668" y="3358758"/>
            <a:ext cx="73907" cy="1320"/>
          </a:xfrm>
          <a:custGeom>
            <a:avLst/>
            <a:gdLst/>
            <a:ahLst/>
            <a:cxnLst/>
            <a:rect l="l" t="t" r="r" b="b"/>
            <a:pathLst>
              <a:path w="1792" h="32" extrusionOk="0">
                <a:moveTo>
                  <a:pt x="1" y="1"/>
                </a:moveTo>
                <a:lnTo>
                  <a:pt x="1792" y="32"/>
                </a:lnTo>
                <a:lnTo>
                  <a:pt x="11" y="1"/>
                </a:lnTo>
                <a:close/>
              </a:path>
            </a:pathLst>
          </a:custGeom>
          <a:solidFill>
            <a:srgbClr val="6C7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9"/>
          <p:cNvSpPr/>
          <p:nvPr/>
        </p:nvSpPr>
        <p:spPr>
          <a:xfrm>
            <a:off x="5579285" y="3358345"/>
            <a:ext cx="19879" cy="454"/>
          </a:xfrm>
          <a:custGeom>
            <a:avLst/>
            <a:gdLst/>
            <a:ahLst/>
            <a:cxnLst/>
            <a:rect l="l" t="t" r="r" b="b"/>
            <a:pathLst>
              <a:path w="482" h="11" extrusionOk="0">
                <a:moveTo>
                  <a:pt x="0" y="1"/>
                </a:moveTo>
                <a:lnTo>
                  <a:pt x="471" y="11"/>
                </a:lnTo>
                <a:lnTo>
                  <a:pt x="481" y="11"/>
                </a:lnTo>
                <a:lnTo>
                  <a:pt x="0" y="1"/>
                </a:lnTo>
                <a:close/>
              </a:path>
            </a:pathLst>
          </a:custGeom>
          <a:solidFill>
            <a:srgbClr val="C2C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5365691" y="3354551"/>
            <a:ext cx="1320" cy="41"/>
          </a:xfrm>
          <a:custGeom>
            <a:avLst/>
            <a:gdLst/>
            <a:ahLst/>
            <a:cxnLst/>
            <a:rect l="l" t="t" r="r" b="b"/>
            <a:pathLst>
              <a:path w="32" h="1" extrusionOk="0">
                <a:moveTo>
                  <a:pt x="31" y="1"/>
                </a:moveTo>
                <a:lnTo>
                  <a:pt x="1" y="1"/>
                </a:lnTo>
                <a:cubicBezTo>
                  <a:pt x="1" y="1"/>
                  <a:pt x="1" y="1"/>
                  <a:pt x="1" y="1"/>
                </a:cubicBezTo>
                <a:lnTo>
                  <a:pt x="31" y="1"/>
                </a:lnTo>
                <a:cubicBezTo>
                  <a:pt x="31" y="1"/>
                  <a:pt x="31" y="1"/>
                  <a:pt x="31" y="1"/>
                </a:cubicBezTo>
                <a:close/>
              </a:path>
            </a:pathLst>
          </a:custGeom>
          <a:solidFill>
            <a:srgbClr val="C2C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5407057" y="3355417"/>
            <a:ext cx="9321" cy="41"/>
          </a:xfrm>
          <a:custGeom>
            <a:avLst/>
            <a:gdLst/>
            <a:ahLst/>
            <a:cxnLst/>
            <a:rect l="l" t="t" r="r" b="b"/>
            <a:pathLst>
              <a:path w="226" h="1" extrusionOk="0">
                <a:moveTo>
                  <a:pt x="226" y="0"/>
                </a:moveTo>
                <a:lnTo>
                  <a:pt x="134" y="0"/>
                </a:lnTo>
                <a:lnTo>
                  <a:pt x="134" y="0"/>
                </a:lnTo>
                <a:lnTo>
                  <a:pt x="226" y="0"/>
                </a:lnTo>
                <a:lnTo>
                  <a:pt x="226" y="0"/>
                </a:lnTo>
                <a:close/>
                <a:moveTo>
                  <a:pt x="123" y="0"/>
                </a:moveTo>
                <a:lnTo>
                  <a:pt x="1" y="0"/>
                </a:lnTo>
                <a:lnTo>
                  <a:pt x="1" y="0"/>
                </a:lnTo>
                <a:lnTo>
                  <a:pt x="123" y="0"/>
                </a:lnTo>
                <a:cubicBezTo>
                  <a:pt x="123" y="0"/>
                  <a:pt x="123" y="0"/>
                  <a:pt x="123" y="0"/>
                </a:cubicBezTo>
                <a:close/>
              </a:path>
            </a:pathLst>
          </a:custGeom>
          <a:solidFill>
            <a:srgbClr val="C2C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txBox="1"/>
          <p:nvPr/>
        </p:nvSpPr>
        <p:spPr>
          <a:xfrm>
            <a:off x="550092" y="3655275"/>
            <a:ext cx="2295751" cy="311599"/>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US" sz="1200">
                <a:solidFill>
                  <a:schemeClr val="dk1"/>
                </a:solidFill>
                <a:latin typeface="Inter"/>
                <a:ea typeface="Inter"/>
                <a:cs typeface="Inter"/>
                <a:sym typeface="Inter"/>
              </a:rPr>
              <a:t>Big Query, Hive &amp; Spark SQL</a:t>
            </a:r>
          </a:p>
        </p:txBody>
      </p:sp>
      <p:sp>
        <p:nvSpPr>
          <p:cNvPr id="2009" name="Google Shape;2009;p59"/>
          <p:cNvSpPr txBox="1"/>
          <p:nvPr/>
        </p:nvSpPr>
        <p:spPr>
          <a:xfrm>
            <a:off x="406562" y="3163833"/>
            <a:ext cx="2218484" cy="606373"/>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600" b="1">
                <a:solidFill>
                  <a:schemeClr val="dk1"/>
                </a:solidFill>
                <a:latin typeface="DM Sans"/>
                <a:ea typeface="DM Sans"/>
                <a:cs typeface="DM Sans"/>
                <a:sym typeface="DM Sans"/>
              </a:rPr>
              <a:t>Google Cloud Platform</a:t>
            </a:r>
          </a:p>
        </p:txBody>
      </p:sp>
      <p:sp>
        <p:nvSpPr>
          <p:cNvPr id="2010" name="Google Shape;2010;p59"/>
          <p:cNvSpPr txBox="1"/>
          <p:nvPr/>
        </p:nvSpPr>
        <p:spPr>
          <a:xfrm>
            <a:off x="719995" y="2415875"/>
            <a:ext cx="1975500" cy="379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2000" b="1">
              <a:solidFill>
                <a:schemeClr val="dk1"/>
              </a:solidFill>
              <a:latin typeface="DM Sans"/>
              <a:ea typeface="DM Sans"/>
              <a:cs typeface="DM Sans"/>
              <a:sym typeface="DM Sans"/>
            </a:endParaRPr>
          </a:p>
        </p:txBody>
      </p:sp>
      <p:sp>
        <p:nvSpPr>
          <p:cNvPr id="2015" name="Google Shape;2015;p59"/>
          <p:cNvSpPr txBox="1"/>
          <p:nvPr/>
        </p:nvSpPr>
        <p:spPr>
          <a:xfrm>
            <a:off x="6616829" y="3404837"/>
            <a:ext cx="2403176" cy="3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b="1">
                <a:solidFill>
                  <a:schemeClr val="dk1"/>
                </a:solidFill>
                <a:latin typeface="DM Sans"/>
                <a:ea typeface="DM Sans"/>
                <a:cs typeface="DM Sans"/>
                <a:sym typeface="DM Sans"/>
              </a:rPr>
              <a:t>Google Cloud Storage </a:t>
            </a:r>
            <a:endParaRPr sz="1600" b="1">
              <a:solidFill>
                <a:schemeClr val="dk1"/>
              </a:solidFill>
              <a:latin typeface="DM Sans"/>
              <a:ea typeface="DM Sans"/>
              <a:cs typeface="DM Sans"/>
              <a:sym typeface="DM Sans"/>
            </a:endParaRPr>
          </a:p>
        </p:txBody>
      </p:sp>
      <p:sp>
        <p:nvSpPr>
          <p:cNvPr id="2016" name="Google Shape;2016;p59"/>
          <p:cNvSpPr txBox="1"/>
          <p:nvPr/>
        </p:nvSpPr>
        <p:spPr>
          <a:xfrm>
            <a:off x="7232029" y="2495133"/>
            <a:ext cx="1510380" cy="3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b="1">
                <a:solidFill>
                  <a:schemeClr val="dk1"/>
                </a:solidFill>
                <a:latin typeface="DM Sans"/>
                <a:ea typeface="DM Sans"/>
                <a:cs typeface="DM Sans"/>
                <a:sym typeface="DM Sans"/>
              </a:rPr>
              <a:t>Open Refine</a:t>
            </a:r>
            <a:endParaRPr sz="1600" b="1">
              <a:solidFill>
                <a:schemeClr val="dk1"/>
              </a:solidFill>
              <a:latin typeface="DM Sans"/>
              <a:ea typeface="DM Sans"/>
              <a:cs typeface="DM Sans"/>
              <a:sym typeface="DM Sans"/>
            </a:endParaRPr>
          </a:p>
        </p:txBody>
      </p:sp>
      <p:cxnSp>
        <p:nvCxnSpPr>
          <p:cNvPr id="2018" name="Google Shape;2018;p59"/>
          <p:cNvCxnSpPr>
            <a:cxnSpLocks/>
            <a:stCxn id="2009" idx="3"/>
          </p:cNvCxnSpPr>
          <p:nvPr/>
        </p:nvCxnSpPr>
        <p:spPr>
          <a:xfrm>
            <a:off x="2625046" y="3467020"/>
            <a:ext cx="993642" cy="373310"/>
          </a:xfrm>
          <a:prstGeom prst="bentConnector3">
            <a:avLst>
              <a:gd name="adj1" fmla="val 50000"/>
            </a:avLst>
          </a:prstGeom>
          <a:noFill/>
          <a:ln w="25400" cap="flat" cmpd="sng">
            <a:solidFill>
              <a:schemeClr val="accent1">
                <a:alpha val="73000"/>
              </a:schemeClr>
            </a:solidFill>
            <a:prstDash val="solid"/>
            <a:round/>
            <a:headEnd type="none" w="med" len="med"/>
            <a:tailEnd type="oval" w="med" len="med"/>
          </a:ln>
        </p:spPr>
      </p:cxnSp>
      <p:cxnSp>
        <p:nvCxnSpPr>
          <p:cNvPr id="2019" name="Google Shape;2019;p59"/>
          <p:cNvCxnSpPr>
            <a:cxnSpLocks/>
            <a:endCxn id="2016" idx="1"/>
          </p:cNvCxnSpPr>
          <p:nvPr/>
        </p:nvCxnSpPr>
        <p:spPr>
          <a:xfrm flipV="1">
            <a:off x="5904374" y="2684733"/>
            <a:ext cx="1327655" cy="268941"/>
          </a:xfrm>
          <a:prstGeom prst="bentConnector3">
            <a:avLst>
              <a:gd name="adj1" fmla="val 50000"/>
            </a:avLst>
          </a:prstGeom>
          <a:noFill/>
          <a:ln w="25400" cap="flat" cmpd="sng">
            <a:solidFill>
              <a:schemeClr val="accent1"/>
            </a:solidFill>
            <a:prstDash val="solid"/>
            <a:round/>
            <a:headEnd type="none" w="med" len="med"/>
            <a:tailEnd type="oval" w="med" len="med"/>
          </a:ln>
        </p:spPr>
      </p:cxnSp>
      <p:cxnSp>
        <p:nvCxnSpPr>
          <p:cNvPr id="2020" name="Google Shape;2020;p59"/>
          <p:cNvCxnSpPr>
            <a:cxnSpLocks/>
            <a:endCxn id="2015" idx="1"/>
          </p:cNvCxnSpPr>
          <p:nvPr/>
        </p:nvCxnSpPr>
        <p:spPr>
          <a:xfrm flipV="1">
            <a:off x="4974517" y="3594437"/>
            <a:ext cx="1642312" cy="245893"/>
          </a:xfrm>
          <a:prstGeom prst="bentConnector3">
            <a:avLst>
              <a:gd name="adj1" fmla="val 50000"/>
            </a:avLst>
          </a:prstGeom>
          <a:noFill/>
          <a:ln w="25400" cap="flat" cmpd="sng">
            <a:solidFill>
              <a:schemeClr val="accent1"/>
            </a:solidFill>
            <a:prstDash val="solid"/>
            <a:round/>
            <a:headEnd type="none" w="med" len="med"/>
            <a:tailEnd type="oval" w="med" len="med"/>
          </a:ln>
        </p:spPr>
      </p:cxnSp>
      <p:cxnSp>
        <p:nvCxnSpPr>
          <p:cNvPr id="2022" name="Google Shape;2022;p59"/>
          <p:cNvCxnSpPr>
            <a:cxnSpLocks/>
          </p:cNvCxnSpPr>
          <p:nvPr/>
        </p:nvCxnSpPr>
        <p:spPr>
          <a:xfrm rot="10800000" flipV="1">
            <a:off x="5552536" y="1653959"/>
            <a:ext cx="1359951" cy="573392"/>
          </a:xfrm>
          <a:prstGeom prst="bentConnector3">
            <a:avLst>
              <a:gd name="adj1" fmla="val 50000"/>
            </a:avLst>
          </a:prstGeom>
          <a:noFill/>
          <a:ln w="9525" cap="flat" cmpd="sng">
            <a:solidFill>
              <a:schemeClr val="accent1"/>
            </a:solidFill>
            <a:prstDash val="solid"/>
            <a:round/>
            <a:headEnd type="none" w="med" len="med"/>
            <a:tailEnd type="oval" w="med" len="med"/>
          </a:ln>
        </p:spPr>
      </p:cxnSp>
      <p:cxnSp>
        <p:nvCxnSpPr>
          <p:cNvPr id="2023" name="Google Shape;2023;p59"/>
          <p:cNvCxnSpPr>
            <a:cxnSpLocks/>
          </p:cNvCxnSpPr>
          <p:nvPr/>
        </p:nvCxnSpPr>
        <p:spPr>
          <a:xfrm rot="10800000">
            <a:off x="5242141" y="1373586"/>
            <a:ext cx="2000488" cy="289777"/>
          </a:xfrm>
          <a:prstGeom prst="bentConnector3">
            <a:avLst>
              <a:gd name="adj1" fmla="val 50000"/>
            </a:avLst>
          </a:prstGeom>
          <a:noFill/>
          <a:ln w="25400" cap="flat" cmpd="sng">
            <a:solidFill>
              <a:schemeClr val="accent1"/>
            </a:solidFill>
            <a:prstDash val="solid"/>
            <a:round/>
            <a:headEnd type="none" w="med" len="med"/>
            <a:tailEnd type="oval" w="med" len="med"/>
          </a:ln>
        </p:spPr>
      </p:cxnSp>
      <p:cxnSp>
        <p:nvCxnSpPr>
          <p:cNvPr id="2024" name="Google Shape;2024;p59"/>
          <p:cNvCxnSpPr>
            <a:cxnSpLocks/>
          </p:cNvCxnSpPr>
          <p:nvPr/>
        </p:nvCxnSpPr>
        <p:spPr>
          <a:xfrm>
            <a:off x="717723" y="118488"/>
            <a:ext cx="0" cy="1574100"/>
          </a:xfrm>
          <a:prstGeom prst="straightConnector1">
            <a:avLst/>
          </a:prstGeom>
          <a:noFill/>
          <a:ln w="9525" cap="flat" cmpd="sng">
            <a:solidFill>
              <a:schemeClr val="accent3"/>
            </a:solidFill>
            <a:prstDash val="solid"/>
            <a:round/>
            <a:headEnd type="none" w="med" len="med"/>
            <a:tailEnd type="oval" w="med" len="med"/>
          </a:ln>
        </p:spPr>
      </p:cxnSp>
      <p:cxnSp>
        <p:nvCxnSpPr>
          <p:cNvPr id="2025" name="Google Shape;2025;p59"/>
          <p:cNvCxnSpPr/>
          <p:nvPr/>
        </p:nvCxnSpPr>
        <p:spPr>
          <a:xfrm>
            <a:off x="406562" y="140275"/>
            <a:ext cx="0" cy="1018500"/>
          </a:xfrm>
          <a:prstGeom prst="straightConnector1">
            <a:avLst/>
          </a:prstGeom>
          <a:noFill/>
          <a:ln w="9525" cap="flat" cmpd="sng">
            <a:solidFill>
              <a:schemeClr val="accent3"/>
            </a:solidFill>
            <a:prstDash val="solid"/>
            <a:round/>
            <a:headEnd type="none" w="med" len="med"/>
            <a:tailEnd type="oval" w="med" len="med"/>
          </a:ln>
        </p:spPr>
      </p:cxnSp>
      <p:cxnSp>
        <p:nvCxnSpPr>
          <p:cNvPr id="2026" name="Google Shape;2026;p59"/>
          <p:cNvCxnSpPr/>
          <p:nvPr/>
        </p:nvCxnSpPr>
        <p:spPr>
          <a:xfrm>
            <a:off x="115954" y="4091425"/>
            <a:ext cx="735300" cy="0"/>
          </a:xfrm>
          <a:prstGeom prst="straightConnector1">
            <a:avLst/>
          </a:prstGeom>
          <a:noFill/>
          <a:ln w="9525" cap="flat" cmpd="sng">
            <a:solidFill>
              <a:schemeClr val="accent3"/>
            </a:solidFill>
            <a:prstDash val="solid"/>
            <a:round/>
            <a:headEnd type="none" w="med" len="med"/>
            <a:tailEnd type="oval" w="med" len="med"/>
          </a:ln>
        </p:spPr>
      </p:cxnSp>
      <p:cxnSp>
        <p:nvCxnSpPr>
          <p:cNvPr id="2027" name="Google Shape;2027;p59"/>
          <p:cNvCxnSpPr/>
          <p:nvPr/>
        </p:nvCxnSpPr>
        <p:spPr>
          <a:xfrm>
            <a:off x="115954" y="4215975"/>
            <a:ext cx="363000" cy="0"/>
          </a:xfrm>
          <a:prstGeom prst="straightConnector1">
            <a:avLst/>
          </a:prstGeom>
          <a:noFill/>
          <a:ln w="9525" cap="flat" cmpd="sng">
            <a:solidFill>
              <a:schemeClr val="accent3"/>
            </a:solidFill>
            <a:prstDash val="solid"/>
            <a:round/>
            <a:headEnd type="none" w="med" len="med"/>
            <a:tailEnd type="oval" w="med" len="med"/>
          </a:ln>
        </p:spPr>
      </p:cxnSp>
      <p:grpSp>
        <p:nvGrpSpPr>
          <p:cNvPr id="2028" name="Google Shape;2028;p59"/>
          <p:cNvGrpSpPr/>
          <p:nvPr/>
        </p:nvGrpSpPr>
        <p:grpSpPr>
          <a:xfrm>
            <a:off x="5646763" y="986563"/>
            <a:ext cx="429350" cy="431925"/>
            <a:chOff x="5159500" y="1650300"/>
            <a:chExt cx="429350" cy="431925"/>
          </a:xfrm>
        </p:grpSpPr>
        <p:sp>
          <p:nvSpPr>
            <p:cNvPr id="2029" name="Google Shape;2029;p59"/>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9"/>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6 Data Lifecycle Stages: Data Cycle Management Guide">
            <a:extLst>
              <a:ext uri="{FF2B5EF4-FFF2-40B4-BE49-F238E27FC236}">
                <a16:creationId xmlns:a16="http://schemas.microsoft.com/office/drawing/2014/main" id="{F7023903-37DE-F5C0-3297-F33D7716DA7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4349" t="7344" r="11860" b="4118"/>
          <a:stretch/>
        </p:blipFill>
        <p:spPr bwMode="auto">
          <a:xfrm>
            <a:off x="2916292" y="879669"/>
            <a:ext cx="3409291" cy="3384162"/>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2016;p59">
            <a:extLst>
              <a:ext uri="{FF2B5EF4-FFF2-40B4-BE49-F238E27FC236}">
                <a16:creationId xmlns:a16="http://schemas.microsoft.com/office/drawing/2014/main" id="{0117E3AB-50D6-77CD-F2F9-E640CE072A1E}"/>
              </a:ext>
            </a:extLst>
          </p:cNvPr>
          <p:cNvSpPr txBox="1"/>
          <p:nvPr/>
        </p:nvSpPr>
        <p:spPr>
          <a:xfrm>
            <a:off x="7280174" y="442686"/>
            <a:ext cx="1510380" cy="178466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600" b="1">
                <a:solidFill>
                  <a:schemeClr val="dk1"/>
                </a:solidFill>
                <a:latin typeface="DM Sans"/>
                <a:ea typeface="DM Sans"/>
                <a:cs typeface="DM Sans"/>
                <a:sym typeface="DM Sans"/>
              </a:rPr>
              <a:t>Identified Sources in the form of static datasets</a:t>
            </a:r>
            <a:endParaRPr sz="1600" b="1">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42"/>
          <p:cNvSpPr txBox="1">
            <a:spLocks noGrp="1"/>
          </p:cNvSpPr>
          <p:nvPr>
            <p:ph type="title"/>
          </p:nvPr>
        </p:nvSpPr>
        <p:spPr>
          <a:xfrm>
            <a:off x="1030228" y="183620"/>
            <a:ext cx="6708847" cy="5341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DATA GENERATION &amp; COLLECTION</a:t>
            </a:r>
            <a:endParaRPr sz="2800"/>
          </a:p>
        </p:txBody>
      </p:sp>
      <p:sp>
        <p:nvSpPr>
          <p:cNvPr id="1203" name="Google Shape;1203;p42"/>
          <p:cNvSpPr txBox="1">
            <a:spLocks noGrp="1"/>
          </p:cNvSpPr>
          <p:nvPr>
            <p:ph type="subTitle" idx="1"/>
          </p:nvPr>
        </p:nvSpPr>
        <p:spPr>
          <a:xfrm>
            <a:off x="379729" y="806652"/>
            <a:ext cx="6487235" cy="3531469"/>
          </a:xfrm>
          <a:prstGeom prst="rect">
            <a:avLst/>
          </a:prstGeom>
        </p:spPr>
        <p:txBody>
          <a:bodyPr spcFirstLastPara="1" wrap="square" lIns="91425" tIns="91425" rIns="91425" bIns="91425" anchor="t" anchorCtr="0">
            <a:noAutofit/>
          </a:bodyPr>
          <a:lstStyle/>
          <a:p>
            <a:pPr marL="0" lvl="0" indent="0" algn="l" rtl="0">
              <a:spcBef>
                <a:spcPts val="0"/>
              </a:spcBef>
              <a:spcAft>
                <a:spcPts val="125"/>
              </a:spcAft>
              <a:buNone/>
            </a:pPr>
            <a:r>
              <a:rPr lang="en-US"/>
              <a:t>We identified several key sources for generating data related to neighborhood thefts. Some of them include:</a:t>
            </a:r>
          </a:p>
          <a:p>
            <a:pPr marL="285750" lvl="0" indent="-285750" algn="l" rtl="0">
              <a:spcBef>
                <a:spcPts val="0"/>
              </a:spcBef>
              <a:spcAft>
                <a:spcPts val="125"/>
              </a:spcAft>
              <a:buFont typeface="Arial" panose="020B0604020202020204" pitchFamily="34" charset="0"/>
              <a:buChar char="•"/>
            </a:pPr>
            <a:r>
              <a:rPr lang="en-US"/>
              <a:t>Police Department Records</a:t>
            </a:r>
          </a:p>
          <a:p>
            <a:pPr marL="285750" lvl="0" indent="-285750" algn="l" rtl="0">
              <a:spcBef>
                <a:spcPts val="0"/>
              </a:spcBef>
              <a:spcAft>
                <a:spcPts val="125"/>
              </a:spcAft>
              <a:buFont typeface="Arial" panose="020B0604020202020204" pitchFamily="34" charset="0"/>
              <a:buChar char="•"/>
            </a:pPr>
            <a:r>
              <a:rPr lang="en-US"/>
              <a:t>Community Reports</a:t>
            </a:r>
          </a:p>
          <a:p>
            <a:pPr marL="285750" lvl="0" indent="-285750" algn="l" rtl="0">
              <a:spcBef>
                <a:spcPts val="0"/>
              </a:spcBef>
              <a:spcAft>
                <a:spcPts val="125"/>
              </a:spcAft>
              <a:buFont typeface="Arial" panose="020B0604020202020204" pitchFamily="34" charset="0"/>
              <a:buChar char="•"/>
            </a:pPr>
            <a:r>
              <a:rPr lang="en-US"/>
              <a:t>Sensor data</a:t>
            </a:r>
          </a:p>
          <a:p>
            <a:pPr marL="0" lvl="0" indent="0" algn="l" rtl="0">
              <a:spcBef>
                <a:spcPts val="0"/>
              </a:spcBef>
              <a:spcAft>
                <a:spcPts val="125"/>
              </a:spcAft>
              <a:buNone/>
            </a:pPr>
            <a:r>
              <a:rPr lang="en-US"/>
              <a:t>	By utilizing these diverse data sources and collection methods, we were able to assemble 3 static datasets that provided valuable insights into the patterns and contributing factors behind neighborhood thefts in Denton.</a:t>
            </a:r>
          </a:p>
          <a:p>
            <a:pPr marL="285750" lvl="0" indent="-285750" algn="l" rtl="0">
              <a:spcBef>
                <a:spcPts val="0"/>
              </a:spcBef>
              <a:spcAft>
                <a:spcPts val="125"/>
              </a:spcAft>
              <a:buFont typeface="Wingdings" panose="05000000000000000000" pitchFamily="2" charset="2"/>
              <a:buChar char="§"/>
            </a:pPr>
            <a:r>
              <a:rPr lang="en-US">
                <a:hlinkClick r:id="rId3"/>
              </a:rPr>
              <a:t>https://communitycrimemap.com/</a:t>
            </a:r>
            <a:endParaRPr lang="en-US"/>
          </a:p>
          <a:p>
            <a:pPr marL="285750" lvl="0" indent="-285750" algn="l" rtl="0">
              <a:spcBef>
                <a:spcPts val="0"/>
              </a:spcBef>
              <a:spcAft>
                <a:spcPts val="125"/>
              </a:spcAft>
              <a:buFont typeface="Wingdings" panose="05000000000000000000" pitchFamily="2" charset="2"/>
              <a:buChar char="§"/>
            </a:pPr>
            <a:r>
              <a:rPr lang="en-US">
                <a:hlinkClick r:id="rId4"/>
              </a:rPr>
              <a:t>https://data.syr.gov/datasets/5b53f40abbc54c559ca991c96816cc17_0/about</a:t>
            </a:r>
            <a:endParaRPr lang="en-US"/>
          </a:p>
          <a:p>
            <a:pPr marL="285750" lvl="0" indent="-285750" algn="l" rtl="0">
              <a:spcBef>
                <a:spcPts val="0"/>
              </a:spcBef>
              <a:spcAft>
                <a:spcPts val="125"/>
              </a:spcAft>
              <a:buFont typeface="Wingdings" panose="05000000000000000000" pitchFamily="2" charset="2"/>
              <a:buChar char="§"/>
            </a:pPr>
            <a:r>
              <a:rPr lang="en-US">
                <a:hlinkClick r:id="rId5"/>
              </a:rPr>
              <a:t>https://www.dallasopendata.com/Public-Safety/Police-Incidents/qv6i-rri7/about_data</a:t>
            </a:r>
            <a:endParaRPr lang="en-US"/>
          </a:p>
          <a:p>
            <a:pPr marL="285750" lvl="0" indent="-285750" algn="l" rtl="0">
              <a:spcBef>
                <a:spcPts val="0"/>
              </a:spcBef>
              <a:spcAft>
                <a:spcPts val="0"/>
              </a:spcAft>
              <a:buFont typeface="Wingdings" panose="05000000000000000000" pitchFamily="2" charset="2"/>
              <a:buChar char="§"/>
            </a:pPr>
            <a:endParaRPr lang="en-US"/>
          </a:p>
          <a:p>
            <a:pPr marL="0" lvl="0" indent="0" algn="l" rtl="0">
              <a:spcBef>
                <a:spcPts val="0"/>
              </a:spcBef>
              <a:spcAft>
                <a:spcPts val="0"/>
              </a:spcAft>
              <a:buNone/>
            </a:pPr>
            <a:endParaRPr/>
          </a:p>
        </p:txBody>
      </p:sp>
      <p:cxnSp>
        <p:nvCxnSpPr>
          <p:cNvPr id="1204" name="Google Shape;1204;p42"/>
          <p:cNvCxnSpPr/>
          <p:nvPr/>
        </p:nvCxnSpPr>
        <p:spPr>
          <a:xfrm>
            <a:off x="8499950" y="140275"/>
            <a:ext cx="0" cy="1459200"/>
          </a:xfrm>
          <a:prstGeom prst="straightConnector1">
            <a:avLst/>
          </a:prstGeom>
          <a:noFill/>
          <a:ln w="9525" cap="flat" cmpd="sng">
            <a:solidFill>
              <a:schemeClr val="accent3"/>
            </a:solidFill>
            <a:prstDash val="solid"/>
            <a:round/>
            <a:headEnd type="none" w="med" len="med"/>
            <a:tailEnd type="oval" w="med" len="med"/>
          </a:ln>
        </p:spPr>
      </p:cxnSp>
      <p:cxnSp>
        <p:nvCxnSpPr>
          <p:cNvPr id="1205" name="Google Shape;1205;p42"/>
          <p:cNvCxnSpPr/>
          <p:nvPr/>
        </p:nvCxnSpPr>
        <p:spPr>
          <a:xfrm>
            <a:off x="8348025" y="140275"/>
            <a:ext cx="0" cy="660600"/>
          </a:xfrm>
          <a:prstGeom prst="straightConnector1">
            <a:avLst/>
          </a:prstGeom>
          <a:noFill/>
          <a:ln w="9525" cap="flat" cmpd="sng">
            <a:solidFill>
              <a:schemeClr val="accent3"/>
            </a:solidFill>
            <a:prstDash val="solid"/>
            <a:round/>
            <a:headEnd type="none" w="med" len="med"/>
            <a:tailEnd type="oval" w="med" len="med"/>
          </a:ln>
        </p:spPr>
      </p:cxnSp>
      <p:cxnSp>
        <p:nvCxnSpPr>
          <p:cNvPr id="1206" name="Google Shape;1206;p42"/>
          <p:cNvCxnSpPr/>
          <p:nvPr/>
        </p:nvCxnSpPr>
        <p:spPr>
          <a:xfrm>
            <a:off x="123710" y="4289946"/>
            <a:ext cx="1683600" cy="0"/>
          </a:xfrm>
          <a:prstGeom prst="straightConnector1">
            <a:avLst/>
          </a:prstGeom>
          <a:noFill/>
          <a:ln w="9525" cap="flat" cmpd="sng">
            <a:solidFill>
              <a:schemeClr val="accent3"/>
            </a:solidFill>
            <a:prstDash val="solid"/>
            <a:round/>
            <a:headEnd type="none" w="med" len="med"/>
            <a:tailEnd type="oval" w="med" len="med"/>
          </a:ln>
        </p:spPr>
      </p:cxnSp>
      <p:cxnSp>
        <p:nvCxnSpPr>
          <p:cNvPr id="1207" name="Google Shape;1207;p42"/>
          <p:cNvCxnSpPr/>
          <p:nvPr/>
        </p:nvCxnSpPr>
        <p:spPr>
          <a:xfrm>
            <a:off x="123710" y="4396449"/>
            <a:ext cx="1049400" cy="0"/>
          </a:xfrm>
          <a:prstGeom prst="straightConnector1">
            <a:avLst/>
          </a:prstGeom>
          <a:noFill/>
          <a:ln w="9525" cap="flat" cmpd="sng">
            <a:solidFill>
              <a:schemeClr val="accent3"/>
            </a:solidFill>
            <a:prstDash val="solid"/>
            <a:round/>
            <a:headEnd type="none" w="med" len="med"/>
            <a:tailEnd type="oval" w="med" len="med"/>
          </a:ln>
        </p:spPr>
      </p:cxnSp>
      <p:grpSp>
        <p:nvGrpSpPr>
          <p:cNvPr id="1208" name="Google Shape;1208;p42"/>
          <p:cNvGrpSpPr/>
          <p:nvPr/>
        </p:nvGrpSpPr>
        <p:grpSpPr>
          <a:xfrm flipH="1">
            <a:off x="235877" y="252138"/>
            <a:ext cx="642427" cy="505848"/>
            <a:chOff x="1952075" y="1771825"/>
            <a:chExt cx="533450" cy="414475"/>
          </a:xfrm>
        </p:grpSpPr>
        <p:sp>
          <p:nvSpPr>
            <p:cNvPr id="1209" name="Google Shape;1209;p42"/>
            <p:cNvSpPr/>
            <p:nvPr/>
          </p:nvSpPr>
          <p:spPr>
            <a:xfrm>
              <a:off x="2366075" y="1775950"/>
              <a:ext cx="101075" cy="181100"/>
            </a:xfrm>
            <a:custGeom>
              <a:avLst/>
              <a:gdLst/>
              <a:ahLst/>
              <a:cxnLst/>
              <a:rect l="l" t="t" r="r" b="b"/>
              <a:pathLst>
                <a:path w="4043" h="7244" extrusionOk="0">
                  <a:moveTo>
                    <a:pt x="669" y="0"/>
                  </a:moveTo>
                  <a:lnTo>
                    <a:pt x="0" y="440"/>
                  </a:lnTo>
                  <a:lnTo>
                    <a:pt x="3411" y="7243"/>
                  </a:lnTo>
                  <a:lnTo>
                    <a:pt x="4042" y="6823"/>
                  </a:lnTo>
                  <a:lnTo>
                    <a:pt x="669" y="0"/>
                  </a:lnTo>
                  <a:close/>
                </a:path>
              </a:pathLst>
            </a:custGeom>
            <a:solidFill>
              <a:srgbClr val="BD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2"/>
            <p:cNvSpPr/>
            <p:nvPr/>
          </p:nvSpPr>
          <p:spPr>
            <a:xfrm>
              <a:off x="2361050" y="1771825"/>
              <a:ext cx="124475" cy="180975"/>
            </a:xfrm>
            <a:custGeom>
              <a:avLst/>
              <a:gdLst/>
              <a:ahLst/>
              <a:cxnLst/>
              <a:rect l="l" t="t" r="r" b="b"/>
              <a:pathLst>
                <a:path w="4979" h="7239" extrusionOk="0">
                  <a:moveTo>
                    <a:pt x="1497" y="1"/>
                  </a:moveTo>
                  <a:cubicBezTo>
                    <a:pt x="615" y="1"/>
                    <a:pt x="1" y="816"/>
                    <a:pt x="1" y="2182"/>
                  </a:cubicBezTo>
                  <a:cubicBezTo>
                    <a:pt x="1" y="4016"/>
                    <a:pt x="1109" y="6147"/>
                    <a:pt x="2485" y="6940"/>
                  </a:cubicBezTo>
                  <a:cubicBezTo>
                    <a:pt x="2836" y="7143"/>
                    <a:pt x="3171" y="7239"/>
                    <a:pt x="3475" y="7239"/>
                  </a:cubicBezTo>
                  <a:cubicBezTo>
                    <a:pt x="4359" y="7239"/>
                    <a:pt x="4979" y="6424"/>
                    <a:pt x="4979" y="5058"/>
                  </a:cubicBezTo>
                  <a:cubicBezTo>
                    <a:pt x="4979" y="3223"/>
                    <a:pt x="3861" y="1092"/>
                    <a:pt x="2485" y="299"/>
                  </a:cubicBezTo>
                  <a:cubicBezTo>
                    <a:pt x="2133" y="97"/>
                    <a:pt x="1799" y="1"/>
                    <a:pt x="1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2345525" y="1782225"/>
              <a:ext cx="124475" cy="180850"/>
            </a:xfrm>
            <a:custGeom>
              <a:avLst/>
              <a:gdLst/>
              <a:ahLst/>
              <a:cxnLst/>
              <a:rect l="l" t="t" r="r" b="b"/>
              <a:pathLst>
                <a:path w="4979" h="7234" extrusionOk="0">
                  <a:moveTo>
                    <a:pt x="1495" y="1"/>
                  </a:moveTo>
                  <a:cubicBezTo>
                    <a:pt x="614" y="1"/>
                    <a:pt x="0" y="821"/>
                    <a:pt x="0" y="2186"/>
                  </a:cubicBezTo>
                  <a:cubicBezTo>
                    <a:pt x="0" y="4011"/>
                    <a:pt x="1109" y="6142"/>
                    <a:pt x="2485" y="6935"/>
                  </a:cubicBezTo>
                  <a:cubicBezTo>
                    <a:pt x="2836" y="7137"/>
                    <a:pt x="3171" y="7233"/>
                    <a:pt x="3475" y="7233"/>
                  </a:cubicBezTo>
                  <a:cubicBezTo>
                    <a:pt x="4359" y="7233"/>
                    <a:pt x="4979" y="6418"/>
                    <a:pt x="4979" y="5052"/>
                  </a:cubicBezTo>
                  <a:cubicBezTo>
                    <a:pt x="4979" y="3227"/>
                    <a:pt x="3861" y="1097"/>
                    <a:pt x="2485" y="304"/>
                  </a:cubicBezTo>
                  <a:cubicBezTo>
                    <a:pt x="2133" y="98"/>
                    <a:pt x="1798" y="1"/>
                    <a:pt x="14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2293450" y="1839000"/>
              <a:ext cx="124950" cy="127600"/>
            </a:xfrm>
            <a:custGeom>
              <a:avLst/>
              <a:gdLst/>
              <a:ahLst/>
              <a:cxnLst/>
              <a:rect l="l" t="t" r="r" b="b"/>
              <a:pathLst>
                <a:path w="4998" h="5104" extrusionOk="0">
                  <a:moveTo>
                    <a:pt x="3545" y="1"/>
                  </a:moveTo>
                  <a:lnTo>
                    <a:pt x="0" y="2046"/>
                  </a:lnTo>
                  <a:lnTo>
                    <a:pt x="1510" y="5103"/>
                  </a:lnTo>
                  <a:lnTo>
                    <a:pt x="4998" y="3097"/>
                  </a:lnTo>
                  <a:lnTo>
                    <a:pt x="3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2372050" y="1837350"/>
              <a:ext cx="55675" cy="81075"/>
            </a:xfrm>
            <a:custGeom>
              <a:avLst/>
              <a:gdLst/>
              <a:ahLst/>
              <a:cxnLst/>
              <a:rect l="l" t="t" r="r" b="b"/>
              <a:pathLst>
                <a:path w="2227" h="3243" extrusionOk="0">
                  <a:moveTo>
                    <a:pt x="672" y="0"/>
                  </a:moveTo>
                  <a:cubicBezTo>
                    <a:pt x="275" y="0"/>
                    <a:pt x="0" y="363"/>
                    <a:pt x="0" y="975"/>
                  </a:cubicBezTo>
                  <a:cubicBezTo>
                    <a:pt x="0" y="1796"/>
                    <a:pt x="497" y="2752"/>
                    <a:pt x="1118" y="3105"/>
                  </a:cubicBezTo>
                  <a:cubicBezTo>
                    <a:pt x="1275" y="3199"/>
                    <a:pt x="1425" y="3243"/>
                    <a:pt x="1561" y="3243"/>
                  </a:cubicBezTo>
                  <a:cubicBezTo>
                    <a:pt x="1952" y="3243"/>
                    <a:pt x="2227" y="2875"/>
                    <a:pt x="2227" y="2265"/>
                  </a:cubicBezTo>
                  <a:cubicBezTo>
                    <a:pt x="2227" y="1443"/>
                    <a:pt x="1730" y="487"/>
                    <a:pt x="1118" y="134"/>
                  </a:cubicBezTo>
                  <a:cubicBezTo>
                    <a:pt x="959" y="43"/>
                    <a:pt x="808" y="0"/>
                    <a:pt x="6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2395200" y="1798050"/>
              <a:ext cx="17225" cy="25125"/>
            </a:xfrm>
            <a:custGeom>
              <a:avLst/>
              <a:gdLst/>
              <a:ahLst/>
              <a:cxnLst/>
              <a:rect l="l" t="t" r="r" b="b"/>
              <a:pathLst>
                <a:path w="689" h="1005" extrusionOk="0">
                  <a:moveTo>
                    <a:pt x="208" y="0"/>
                  </a:moveTo>
                  <a:cubicBezTo>
                    <a:pt x="86" y="0"/>
                    <a:pt x="1" y="116"/>
                    <a:pt x="1" y="301"/>
                  </a:cubicBezTo>
                  <a:cubicBezTo>
                    <a:pt x="1" y="559"/>
                    <a:pt x="154" y="855"/>
                    <a:pt x="345" y="961"/>
                  </a:cubicBezTo>
                  <a:cubicBezTo>
                    <a:pt x="395" y="991"/>
                    <a:pt x="443" y="1005"/>
                    <a:pt x="486" y="1005"/>
                  </a:cubicBezTo>
                  <a:cubicBezTo>
                    <a:pt x="606" y="1005"/>
                    <a:pt x="689" y="893"/>
                    <a:pt x="689" y="703"/>
                  </a:cubicBezTo>
                  <a:cubicBezTo>
                    <a:pt x="689" y="445"/>
                    <a:pt x="536" y="148"/>
                    <a:pt x="345" y="43"/>
                  </a:cubicBezTo>
                  <a:cubicBezTo>
                    <a:pt x="296" y="14"/>
                    <a:pt x="250"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2432250" y="1921875"/>
              <a:ext cx="17225" cy="25250"/>
            </a:xfrm>
            <a:custGeom>
              <a:avLst/>
              <a:gdLst/>
              <a:ahLst/>
              <a:cxnLst/>
              <a:rect l="l" t="t" r="r" b="b"/>
              <a:pathLst>
                <a:path w="689" h="1010" extrusionOk="0">
                  <a:moveTo>
                    <a:pt x="210" y="1"/>
                  </a:moveTo>
                  <a:cubicBezTo>
                    <a:pt x="86" y="1"/>
                    <a:pt x="0" y="114"/>
                    <a:pt x="0" y="307"/>
                  </a:cubicBezTo>
                  <a:cubicBezTo>
                    <a:pt x="0" y="556"/>
                    <a:pt x="153" y="852"/>
                    <a:pt x="344" y="967"/>
                  </a:cubicBezTo>
                  <a:cubicBezTo>
                    <a:pt x="393" y="996"/>
                    <a:pt x="439" y="1010"/>
                    <a:pt x="481" y="1010"/>
                  </a:cubicBezTo>
                  <a:cubicBezTo>
                    <a:pt x="603" y="1010"/>
                    <a:pt x="688" y="894"/>
                    <a:pt x="688" y="709"/>
                  </a:cubicBezTo>
                  <a:cubicBezTo>
                    <a:pt x="688" y="451"/>
                    <a:pt x="535" y="154"/>
                    <a:pt x="344" y="40"/>
                  </a:cubicBezTo>
                  <a:cubicBezTo>
                    <a:pt x="296" y="14"/>
                    <a:pt x="251"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1956375" y="1967175"/>
              <a:ext cx="58575" cy="50775"/>
            </a:xfrm>
            <a:custGeom>
              <a:avLst/>
              <a:gdLst/>
              <a:ahLst/>
              <a:cxnLst/>
              <a:rect l="l" t="t" r="r" b="b"/>
              <a:pathLst>
                <a:path w="2343" h="2031" extrusionOk="0">
                  <a:moveTo>
                    <a:pt x="1952" y="1"/>
                  </a:moveTo>
                  <a:cubicBezTo>
                    <a:pt x="1651" y="1"/>
                    <a:pt x="1213" y="84"/>
                    <a:pt x="775" y="464"/>
                  </a:cubicBezTo>
                  <a:cubicBezTo>
                    <a:pt x="1" y="1133"/>
                    <a:pt x="49" y="2031"/>
                    <a:pt x="49" y="2031"/>
                  </a:cubicBezTo>
                  <a:lnTo>
                    <a:pt x="1587" y="1142"/>
                  </a:lnTo>
                  <a:lnTo>
                    <a:pt x="2342" y="53"/>
                  </a:lnTo>
                  <a:cubicBezTo>
                    <a:pt x="2342" y="53"/>
                    <a:pt x="2190" y="1"/>
                    <a:pt x="1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2003925" y="1836625"/>
              <a:ext cx="335175" cy="342575"/>
            </a:xfrm>
            <a:custGeom>
              <a:avLst/>
              <a:gdLst/>
              <a:ahLst/>
              <a:cxnLst/>
              <a:rect l="l" t="t" r="r" b="b"/>
              <a:pathLst>
                <a:path w="13407" h="13703" extrusionOk="0">
                  <a:moveTo>
                    <a:pt x="9527" y="0"/>
                  </a:moveTo>
                  <a:lnTo>
                    <a:pt x="0" y="5495"/>
                  </a:lnTo>
                  <a:lnTo>
                    <a:pt x="4052" y="13703"/>
                  </a:lnTo>
                  <a:lnTo>
                    <a:pt x="13407" y="8304"/>
                  </a:lnTo>
                  <a:lnTo>
                    <a:pt x="9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1978125" y="1969050"/>
              <a:ext cx="149575" cy="217250"/>
            </a:xfrm>
            <a:custGeom>
              <a:avLst/>
              <a:gdLst/>
              <a:ahLst/>
              <a:cxnLst/>
              <a:rect l="l" t="t" r="r" b="b"/>
              <a:pathLst>
                <a:path w="5983" h="8690" extrusionOk="0">
                  <a:moveTo>
                    <a:pt x="1806" y="0"/>
                  </a:moveTo>
                  <a:cubicBezTo>
                    <a:pt x="747" y="0"/>
                    <a:pt x="1" y="979"/>
                    <a:pt x="1" y="2615"/>
                  </a:cubicBezTo>
                  <a:cubicBezTo>
                    <a:pt x="1" y="4822"/>
                    <a:pt x="1348" y="7374"/>
                    <a:pt x="2991" y="8329"/>
                  </a:cubicBezTo>
                  <a:cubicBezTo>
                    <a:pt x="3414" y="8573"/>
                    <a:pt x="3816" y="8689"/>
                    <a:pt x="4181" y="8689"/>
                  </a:cubicBezTo>
                  <a:cubicBezTo>
                    <a:pt x="5241" y="8689"/>
                    <a:pt x="5982" y="7710"/>
                    <a:pt x="5982" y="6074"/>
                  </a:cubicBezTo>
                  <a:cubicBezTo>
                    <a:pt x="5982" y="3867"/>
                    <a:pt x="4644" y="1306"/>
                    <a:pt x="2991" y="360"/>
                  </a:cubicBezTo>
                  <a:cubicBezTo>
                    <a:pt x="2571" y="116"/>
                    <a:pt x="2170" y="0"/>
                    <a:pt x="1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1995325" y="2001550"/>
              <a:ext cx="107050" cy="155725"/>
            </a:xfrm>
            <a:custGeom>
              <a:avLst/>
              <a:gdLst/>
              <a:ahLst/>
              <a:cxnLst/>
              <a:rect l="l" t="t" r="r" b="b"/>
              <a:pathLst>
                <a:path w="4282" h="6229" extrusionOk="0">
                  <a:moveTo>
                    <a:pt x="1294" y="0"/>
                  </a:moveTo>
                  <a:cubicBezTo>
                    <a:pt x="532" y="0"/>
                    <a:pt x="0" y="703"/>
                    <a:pt x="0" y="1879"/>
                  </a:cubicBezTo>
                  <a:cubicBezTo>
                    <a:pt x="0" y="3455"/>
                    <a:pt x="956" y="5290"/>
                    <a:pt x="2141" y="5968"/>
                  </a:cubicBezTo>
                  <a:cubicBezTo>
                    <a:pt x="2445" y="6145"/>
                    <a:pt x="2733" y="6228"/>
                    <a:pt x="2995" y="6228"/>
                  </a:cubicBezTo>
                  <a:cubicBezTo>
                    <a:pt x="3753" y="6228"/>
                    <a:pt x="4281" y="5526"/>
                    <a:pt x="4281" y="4354"/>
                  </a:cubicBezTo>
                  <a:cubicBezTo>
                    <a:pt x="4281" y="2777"/>
                    <a:pt x="3326" y="942"/>
                    <a:pt x="2141" y="254"/>
                  </a:cubicBezTo>
                  <a:cubicBezTo>
                    <a:pt x="1840" y="82"/>
                    <a:pt x="1553"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2018500" y="2041425"/>
              <a:ext cx="53300" cy="77475"/>
            </a:xfrm>
            <a:custGeom>
              <a:avLst/>
              <a:gdLst/>
              <a:ahLst/>
              <a:cxnLst/>
              <a:rect l="l" t="t" r="r" b="b"/>
              <a:pathLst>
                <a:path w="2132" h="3099" extrusionOk="0">
                  <a:moveTo>
                    <a:pt x="643" y="1"/>
                  </a:moveTo>
                  <a:cubicBezTo>
                    <a:pt x="264" y="1"/>
                    <a:pt x="0" y="351"/>
                    <a:pt x="0" y="934"/>
                  </a:cubicBezTo>
                  <a:cubicBezTo>
                    <a:pt x="0" y="1717"/>
                    <a:pt x="478" y="2625"/>
                    <a:pt x="1071" y="2969"/>
                  </a:cubicBezTo>
                  <a:cubicBezTo>
                    <a:pt x="1220" y="3057"/>
                    <a:pt x="1363" y="3099"/>
                    <a:pt x="1492" y="3099"/>
                  </a:cubicBezTo>
                  <a:cubicBezTo>
                    <a:pt x="1867" y="3099"/>
                    <a:pt x="2131" y="2749"/>
                    <a:pt x="2131" y="2166"/>
                  </a:cubicBezTo>
                  <a:cubicBezTo>
                    <a:pt x="2131" y="1383"/>
                    <a:pt x="1653" y="465"/>
                    <a:pt x="1071" y="131"/>
                  </a:cubicBezTo>
                  <a:cubicBezTo>
                    <a:pt x="919" y="43"/>
                    <a:pt x="774" y="1"/>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2031150" y="2059450"/>
              <a:ext cx="27500" cy="39900"/>
            </a:xfrm>
            <a:custGeom>
              <a:avLst/>
              <a:gdLst/>
              <a:ahLst/>
              <a:cxnLst/>
              <a:rect l="l" t="t" r="r" b="b"/>
              <a:pathLst>
                <a:path w="1100" h="1596" extrusionOk="0">
                  <a:moveTo>
                    <a:pt x="329" y="0"/>
                  </a:moveTo>
                  <a:cubicBezTo>
                    <a:pt x="138" y="0"/>
                    <a:pt x="1" y="182"/>
                    <a:pt x="1" y="480"/>
                  </a:cubicBezTo>
                  <a:cubicBezTo>
                    <a:pt x="1" y="881"/>
                    <a:pt x="249" y="1359"/>
                    <a:pt x="545" y="1531"/>
                  </a:cubicBezTo>
                  <a:cubicBezTo>
                    <a:pt x="623" y="1575"/>
                    <a:pt x="697" y="1596"/>
                    <a:pt x="765" y="1596"/>
                  </a:cubicBezTo>
                  <a:cubicBezTo>
                    <a:pt x="962" y="1596"/>
                    <a:pt x="1100" y="1417"/>
                    <a:pt x="1100" y="1111"/>
                  </a:cubicBezTo>
                  <a:cubicBezTo>
                    <a:pt x="1100" y="709"/>
                    <a:pt x="851" y="241"/>
                    <a:pt x="545" y="69"/>
                  </a:cubicBezTo>
                  <a:cubicBezTo>
                    <a:pt x="469" y="22"/>
                    <a:pt x="396" y="0"/>
                    <a:pt x="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2214850" y="1832400"/>
              <a:ext cx="149575" cy="217375"/>
            </a:xfrm>
            <a:custGeom>
              <a:avLst/>
              <a:gdLst/>
              <a:ahLst/>
              <a:cxnLst/>
              <a:rect l="l" t="t" r="r" b="b"/>
              <a:pathLst>
                <a:path w="5983" h="8695" extrusionOk="0">
                  <a:moveTo>
                    <a:pt x="1803" y="1"/>
                  </a:moveTo>
                  <a:cubicBezTo>
                    <a:pt x="742" y="1"/>
                    <a:pt x="1" y="982"/>
                    <a:pt x="1" y="2625"/>
                  </a:cubicBezTo>
                  <a:cubicBezTo>
                    <a:pt x="1" y="4823"/>
                    <a:pt x="1339" y="7384"/>
                    <a:pt x="2992" y="8339"/>
                  </a:cubicBezTo>
                  <a:cubicBezTo>
                    <a:pt x="3413" y="8580"/>
                    <a:pt x="3814" y="8695"/>
                    <a:pt x="4178" y="8695"/>
                  </a:cubicBezTo>
                  <a:cubicBezTo>
                    <a:pt x="5240" y="8695"/>
                    <a:pt x="5982" y="7719"/>
                    <a:pt x="5982" y="6074"/>
                  </a:cubicBezTo>
                  <a:cubicBezTo>
                    <a:pt x="5982" y="3877"/>
                    <a:pt x="4645" y="1316"/>
                    <a:pt x="2992" y="360"/>
                  </a:cubicBezTo>
                  <a:cubicBezTo>
                    <a:pt x="2569" y="116"/>
                    <a:pt x="2167" y="1"/>
                    <a:pt x="1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1980750" y="1808650"/>
              <a:ext cx="415200" cy="309150"/>
            </a:xfrm>
            <a:custGeom>
              <a:avLst/>
              <a:gdLst/>
              <a:ahLst/>
              <a:cxnLst/>
              <a:rect l="l" t="t" r="r" b="b"/>
              <a:pathLst>
                <a:path w="16608" h="12366" extrusionOk="0">
                  <a:moveTo>
                    <a:pt x="11598" y="1"/>
                  </a:moveTo>
                  <a:cubicBezTo>
                    <a:pt x="11244" y="1"/>
                    <a:pt x="10913" y="87"/>
                    <a:pt x="10617" y="259"/>
                  </a:cubicBezTo>
                  <a:lnTo>
                    <a:pt x="1" y="6528"/>
                  </a:lnTo>
                  <a:cubicBezTo>
                    <a:pt x="1" y="6528"/>
                    <a:pt x="266" y="6372"/>
                    <a:pt x="764" y="6372"/>
                  </a:cubicBezTo>
                  <a:cubicBezTo>
                    <a:pt x="1138" y="6372"/>
                    <a:pt x="1643" y="6459"/>
                    <a:pt x="2265" y="6766"/>
                  </a:cubicBezTo>
                  <a:cubicBezTo>
                    <a:pt x="2504" y="6881"/>
                    <a:pt x="2657" y="7034"/>
                    <a:pt x="2934" y="7225"/>
                  </a:cubicBezTo>
                  <a:cubicBezTo>
                    <a:pt x="4941" y="8630"/>
                    <a:pt x="5992" y="12366"/>
                    <a:pt x="5992" y="12366"/>
                  </a:cubicBezTo>
                  <a:lnTo>
                    <a:pt x="16608" y="6098"/>
                  </a:lnTo>
                  <a:cubicBezTo>
                    <a:pt x="16197" y="3776"/>
                    <a:pt x="14773" y="1425"/>
                    <a:pt x="13091" y="451"/>
                  </a:cubicBezTo>
                  <a:cubicBezTo>
                    <a:pt x="12574" y="151"/>
                    <a:pt x="12067" y="1"/>
                    <a:pt x="11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1952075" y="1965350"/>
              <a:ext cx="178475" cy="152450"/>
            </a:xfrm>
            <a:custGeom>
              <a:avLst/>
              <a:gdLst/>
              <a:ahLst/>
              <a:cxnLst/>
              <a:rect l="l" t="t" r="r" b="b"/>
              <a:pathLst>
                <a:path w="7139" h="6098" extrusionOk="0">
                  <a:moveTo>
                    <a:pt x="2129" y="1"/>
                  </a:moveTo>
                  <a:cubicBezTo>
                    <a:pt x="1775" y="1"/>
                    <a:pt x="1444" y="87"/>
                    <a:pt x="1148" y="260"/>
                  </a:cubicBezTo>
                  <a:cubicBezTo>
                    <a:pt x="593" y="575"/>
                    <a:pt x="202" y="1177"/>
                    <a:pt x="1" y="1970"/>
                  </a:cubicBezTo>
                  <a:lnTo>
                    <a:pt x="221" y="2094"/>
                  </a:lnTo>
                  <a:cubicBezTo>
                    <a:pt x="393" y="1339"/>
                    <a:pt x="756" y="766"/>
                    <a:pt x="1272" y="470"/>
                  </a:cubicBezTo>
                  <a:cubicBezTo>
                    <a:pt x="1530" y="317"/>
                    <a:pt x="1816" y="250"/>
                    <a:pt x="2132" y="250"/>
                  </a:cubicBezTo>
                  <a:cubicBezTo>
                    <a:pt x="2562" y="250"/>
                    <a:pt x="3020" y="384"/>
                    <a:pt x="3498" y="661"/>
                  </a:cubicBezTo>
                  <a:cubicBezTo>
                    <a:pt x="5084" y="1578"/>
                    <a:pt x="6422" y="3757"/>
                    <a:pt x="6871" y="5935"/>
                  </a:cubicBezTo>
                  <a:lnTo>
                    <a:pt x="7139" y="6098"/>
                  </a:lnTo>
                  <a:cubicBezTo>
                    <a:pt x="6728" y="3776"/>
                    <a:pt x="5304" y="1425"/>
                    <a:pt x="3622" y="451"/>
                  </a:cubicBezTo>
                  <a:cubicBezTo>
                    <a:pt x="3105" y="151"/>
                    <a:pt x="2598" y="1"/>
                    <a:pt x="2129" y="1"/>
                  </a:cubicBezTo>
                  <a:close/>
                </a:path>
              </a:pathLst>
            </a:custGeom>
            <a:solidFill>
              <a:srgbClr val="1E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62E7BB36-50BF-9107-6A5D-8916CDB28A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834"/>
          <a:stretch/>
        </p:blipFill>
        <p:spPr bwMode="auto">
          <a:xfrm>
            <a:off x="6823232" y="1691418"/>
            <a:ext cx="2140292" cy="145920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Google Shape;1204;p42">
            <a:extLst>
              <a:ext uri="{FF2B5EF4-FFF2-40B4-BE49-F238E27FC236}">
                <a16:creationId xmlns:a16="http://schemas.microsoft.com/office/drawing/2014/main" id="{FAB6A8F4-B602-C854-A8A3-6EB5AA02C7CC}"/>
              </a:ext>
            </a:extLst>
          </p:cNvPr>
          <p:cNvCxnSpPr>
            <a:cxnSpLocks/>
          </p:cNvCxnSpPr>
          <p:nvPr/>
        </p:nvCxnSpPr>
        <p:spPr>
          <a:xfrm flipV="1">
            <a:off x="8542059" y="3880184"/>
            <a:ext cx="0" cy="1118936"/>
          </a:xfrm>
          <a:prstGeom prst="straightConnector1">
            <a:avLst/>
          </a:prstGeom>
          <a:noFill/>
          <a:ln w="9525" cap="flat" cmpd="sng">
            <a:solidFill>
              <a:schemeClr val="accent3"/>
            </a:solidFill>
            <a:prstDash val="solid"/>
            <a:round/>
            <a:headEnd type="none" w="med" len="med"/>
            <a:tailEnd type="oval" w="med" len="med"/>
          </a:ln>
        </p:spPr>
      </p:cxnSp>
      <p:cxnSp>
        <p:nvCxnSpPr>
          <p:cNvPr id="5" name="Google Shape;1204;p42">
            <a:extLst>
              <a:ext uri="{FF2B5EF4-FFF2-40B4-BE49-F238E27FC236}">
                <a16:creationId xmlns:a16="http://schemas.microsoft.com/office/drawing/2014/main" id="{7681B754-79AE-9726-76D5-D2F34E5DDCF6}"/>
              </a:ext>
            </a:extLst>
          </p:cNvPr>
          <p:cNvCxnSpPr>
            <a:cxnSpLocks/>
          </p:cNvCxnSpPr>
          <p:nvPr/>
        </p:nvCxnSpPr>
        <p:spPr>
          <a:xfrm flipV="1">
            <a:off x="8674769" y="4091425"/>
            <a:ext cx="0" cy="907695"/>
          </a:xfrm>
          <a:prstGeom prst="straightConnector1">
            <a:avLst/>
          </a:prstGeom>
          <a:noFill/>
          <a:ln w="9525" cap="flat" cmpd="sng">
            <a:solidFill>
              <a:schemeClr val="accent3"/>
            </a:solidFill>
            <a:prstDash val="solid"/>
            <a:round/>
            <a:headEnd type="none" w="med" len="med"/>
            <a:tailEnd type="oval" w="med" len="med"/>
          </a:ln>
        </p:spPr>
      </p:cxnSp>
      <p:sp>
        <p:nvSpPr>
          <p:cNvPr id="13" name="TextBox 12">
            <a:extLst>
              <a:ext uri="{FF2B5EF4-FFF2-40B4-BE49-F238E27FC236}">
                <a16:creationId xmlns:a16="http://schemas.microsoft.com/office/drawing/2014/main" id="{AF3F6AAC-8D59-CC49-6250-5DE7B71A3122}"/>
              </a:ext>
            </a:extLst>
          </p:cNvPr>
          <p:cNvSpPr txBox="1"/>
          <p:nvPr/>
        </p:nvSpPr>
        <p:spPr>
          <a:xfrm>
            <a:off x="7116678" y="3150618"/>
            <a:ext cx="1943097" cy="338554"/>
          </a:xfrm>
          <a:prstGeom prst="rect">
            <a:avLst/>
          </a:prstGeom>
          <a:noFill/>
        </p:spPr>
        <p:txBody>
          <a:bodyPr wrap="square" rtlCol="0">
            <a:spAutoFit/>
          </a:bodyPr>
          <a:lstStyle/>
          <a:p>
            <a:r>
              <a:rPr lang="en-US" sz="800"/>
              <a:t>Data generation and collection. (n.d.). Shutter Stock.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4" name="Google Shape;1078;p40"/>
          <p:cNvSpPr txBox="1">
            <a:spLocks noGrp="1"/>
          </p:cNvSpPr>
          <p:nvPr>
            <p:ph type="body" idx="1"/>
          </p:nvPr>
        </p:nvSpPr>
        <p:spPr>
          <a:xfrm>
            <a:off x="5865394" y="644532"/>
            <a:ext cx="2738385" cy="3390976"/>
          </a:xfrm>
          <a:prstGeom prst="rect">
            <a:avLst/>
          </a:prstGeom>
        </p:spPr>
        <p:txBody>
          <a:bodyPr spcFirstLastPara="1" wrap="square" lIns="91425" tIns="91425" rIns="91425" bIns="91425" anchor="t" anchorCtr="0">
            <a:noAutofit/>
          </a:bodyPr>
          <a:lstStyle/>
          <a:p>
            <a:pPr marL="114300" indent="0" algn="just">
              <a:lnSpc>
                <a:spcPct val="150000"/>
              </a:lnSpc>
              <a:spcAft>
                <a:spcPts val="115"/>
              </a:spcAft>
              <a:buNone/>
            </a:pPr>
            <a:r>
              <a:rPr lang="en-US" sz="1100">
                <a:latin typeface="Inter" panose="020B0604020202020204" charset="0"/>
                <a:ea typeface="Inter" panose="020B0604020202020204" charset="0"/>
              </a:rPr>
              <a:t>We employed </a:t>
            </a:r>
            <a:r>
              <a:rPr lang="en-US" sz="1100" b="1" err="1">
                <a:latin typeface="Inter" panose="020B0604020202020204" charset="0"/>
                <a:ea typeface="Inter" panose="020B0604020202020204" charset="0"/>
              </a:rPr>
              <a:t>OpenRefine</a:t>
            </a:r>
            <a:r>
              <a:rPr lang="en-US" sz="1100">
                <a:latin typeface="Inter" panose="020B0604020202020204" charset="0"/>
                <a:ea typeface="Inter" panose="020B0604020202020204" charset="0"/>
              </a:rPr>
              <a:t> to ensure the quality and integrity of our data, we Data Cleaning and Preparation Techniques we used:</a:t>
            </a:r>
          </a:p>
          <a:p>
            <a:pPr marL="114300" indent="0" algn="just">
              <a:lnSpc>
                <a:spcPct val="150000"/>
              </a:lnSpc>
              <a:spcAft>
                <a:spcPts val="115"/>
              </a:spcAft>
              <a:buNone/>
            </a:pPr>
            <a:r>
              <a:rPr lang="en-US" sz="1100" err="1">
                <a:latin typeface="Inter" panose="020B0604020202020204" charset="0"/>
                <a:ea typeface="Inter" panose="020B0604020202020204" charset="0"/>
              </a:rPr>
              <a:t>OpenRefine</a:t>
            </a:r>
            <a:r>
              <a:rPr lang="en-US" sz="1100">
                <a:latin typeface="Inter" panose="020B0604020202020204" charset="0"/>
                <a:ea typeface="Inter" panose="020B0604020202020204" charset="0"/>
              </a:rPr>
              <a:t> helped us remove duplicates, standardize data formats, and handle missing values, by ensuring a clean and consistent dataset for further analysis.</a:t>
            </a:r>
          </a:p>
          <a:p>
            <a:pPr marL="114300" indent="0" algn="just">
              <a:lnSpc>
                <a:spcPct val="150000"/>
              </a:lnSpc>
              <a:spcAft>
                <a:spcPts val="115"/>
              </a:spcAft>
              <a:buNone/>
            </a:pPr>
            <a:r>
              <a:rPr lang="en-US" sz="1100">
                <a:latin typeface="Inter" panose="020B0604020202020204" charset="0"/>
                <a:ea typeface="Inter" panose="020B0604020202020204" charset="0"/>
              </a:rPr>
              <a:t>We also utilized </a:t>
            </a:r>
            <a:r>
              <a:rPr lang="en-US" sz="1100" err="1">
                <a:latin typeface="Inter" panose="020B0604020202020204" charset="0"/>
                <a:ea typeface="Inter" panose="020B0604020202020204" charset="0"/>
              </a:rPr>
              <a:t>OpenRefine's</a:t>
            </a:r>
            <a:r>
              <a:rPr lang="en-US" sz="1100">
                <a:latin typeface="Inter" panose="020B0604020202020204" charset="0"/>
                <a:ea typeface="Inter" panose="020B0604020202020204" charset="0"/>
              </a:rPr>
              <a:t> advanced features to detect and resolve inconsistencies in the data, enhancing the overall data quality.</a:t>
            </a:r>
          </a:p>
        </p:txBody>
      </p:sp>
      <p:sp>
        <p:nvSpPr>
          <p:cNvPr id="1076" name="Google Shape;1076;p40"/>
          <p:cNvSpPr txBox="1">
            <a:spLocks noGrp="1"/>
          </p:cNvSpPr>
          <p:nvPr>
            <p:ph type="title"/>
          </p:nvPr>
        </p:nvSpPr>
        <p:spPr>
          <a:xfrm>
            <a:off x="1218107" y="13513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DATA PROCESSING USING OPEN REFINE</a:t>
            </a:r>
            <a:endParaRPr sz="2800"/>
          </a:p>
        </p:txBody>
      </p:sp>
      <p:cxnSp>
        <p:nvCxnSpPr>
          <p:cNvPr id="1127" name="Google Shape;1127;p40"/>
          <p:cNvCxnSpPr/>
          <p:nvPr/>
        </p:nvCxnSpPr>
        <p:spPr>
          <a:xfrm>
            <a:off x="8684268" y="135132"/>
            <a:ext cx="0" cy="1018800"/>
          </a:xfrm>
          <a:prstGeom prst="straightConnector1">
            <a:avLst/>
          </a:prstGeom>
          <a:noFill/>
          <a:ln w="9525" cap="flat" cmpd="sng">
            <a:solidFill>
              <a:schemeClr val="accent3"/>
            </a:solidFill>
            <a:prstDash val="solid"/>
            <a:round/>
            <a:headEnd type="none" w="med" len="med"/>
            <a:tailEnd type="oval" w="med" len="med"/>
          </a:ln>
        </p:spPr>
      </p:cxnSp>
      <p:cxnSp>
        <p:nvCxnSpPr>
          <p:cNvPr id="1128" name="Google Shape;1128;p40"/>
          <p:cNvCxnSpPr/>
          <p:nvPr/>
        </p:nvCxnSpPr>
        <p:spPr>
          <a:xfrm>
            <a:off x="8833646" y="142405"/>
            <a:ext cx="0" cy="1503300"/>
          </a:xfrm>
          <a:prstGeom prst="straightConnector1">
            <a:avLst/>
          </a:prstGeom>
          <a:noFill/>
          <a:ln w="9525" cap="flat" cmpd="sng">
            <a:solidFill>
              <a:schemeClr val="accent3"/>
            </a:solidFill>
            <a:prstDash val="solid"/>
            <a:round/>
            <a:headEnd type="none" w="med" len="med"/>
            <a:tailEnd type="oval" w="med" len="med"/>
          </a:ln>
        </p:spPr>
      </p:cxnSp>
      <p:cxnSp>
        <p:nvCxnSpPr>
          <p:cNvPr id="1129" name="Google Shape;1129;p40"/>
          <p:cNvCxnSpPr/>
          <p:nvPr/>
        </p:nvCxnSpPr>
        <p:spPr>
          <a:xfrm rot="10800000">
            <a:off x="7241400" y="4252166"/>
            <a:ext cx="1770000" cy="0"/>
          </a:xfrm>
          <a:prstGeom prst="straightConnector1">
            <a:avLst/>
          </a:prstGeom>
          <a:noFill/>
          <a:ln w="9525" cap="flat" cmpd="sng">
            <a:solidFill>
              <a:schemeClr val="accent3"/>
            </a:solidFill>
            <a:prstDash val="solid"/>
            <a:round/>
            <a:headEnd type="none" w="med" len="med"/>
            <a:tailEnd type="oval" w="med" len="med"/>
          </a:ln>
        </p:spPr>
      </p:cxnSp>
      <p:cxnSp>
        <p:nvCxnSpPr>
          <p:cNvPr id="1130" name="Google Shape;1130;p40"/>
          <p:cNvCxnSpPr/>
          <p:nvPr/>
        </p:nvCxnSpPr>
        <p:spPr>
          <a:xfrm rot="10800000">
            <a:off x="7930200" y="4376716"/>
            <a:ext cx="1081200" cy="0"/>
          </a:xfrm>
          <a:prstGeom prst="straightConnector1">
            <a:avLst/>
          </a:prstGeom>
          <a:noFill/>
          <a:ln w="9525" cap="flat" cmpd="sng">
            <a:solidFill>
              <a:schemeClr val="accent3"/>
            </a:solidFill>
            <a:prstDash val="solid"/>
            <a:round/>
            <a:headEnd type="none" w="med" len="med"/>
            <a:tailEnd type="oval" w="med" len="med"/>
          </a:ln>
        </p:spPr>
      </p:cxnSp>
      <p:grpSp>
        <p:nvGrpSpPr>
          <p:cNvPr id="1131" name="Google Shape;1131;p40"/>
          <p:cNvGrpSpPr/>
          <p:nvPr/>
        </p:nvGrpSpPr>
        <p:grpSpPr>
          <a:xfrm flipH="1">
            <a:off x="183820" y="211704"/>
            <a:ext cx="565327" cy="438001"/>
            <a:chOff x="3458975" y="1001825"/>
            <a:chExt cx="578350" cy="473000"/>
          </a:xfrm>
        </p:grpSpPr>
        <p:sp>
          <p:nvSpPr>
            <p:cNvPr id="1132" name="Google Shape;1132;p40"/>
            <p:cNvSpPr/>
            <p:nvPr/>
          </p:nvSpPr>
          <p:spPr>
            <a:xfrm>
              <a:off x="3970650" y="1224750"/>
              <a:ext cx="66675" cy="99100"/>
            </a:xfrm>
            <a:custGeom>
              <a:avLst/>
              <a:gdLst/>
              <a:ahLst/>
              <a:cxnLst/>
              <a:rect l="l" t="t" r="r" b="b"/>
              <a:pathLst>
                <a:path w="2667" h="3964" extrusionOk="0">
                  <a:moveTo>
                    <a:pt x="921" y="1"/>
                  </a:moveTo>
                  <a:cubicBezTo>
                    <a:pt x="806" y="1"/>
                    <a:pt x="699" y="30"/>
                    <a:pt x="602" y="84"/>
                  </a:cubicBezTo>
                  <a:lnTo>
                    <a:pt x="593" y="74"/>
                  </a:lnTo>
                  <a:lnTo>
                    <a:pt x="1" y="428"/>
                  </a:lnTo>
                  <a:lnTo>
                    <a:pt x="173" y="820"/>
                  </a:lnTo>
                  <a:cubicBezTo>
                    <a:pt x="153" y="906"/>
                    <a:pt x="144" y="1001"/>
                    <a:pt x="144" y="1106"/>
                  </a:cubicBezTo>
                  <a:cubicBezTo>
                    <a:pt x="144" y="2005"/>
                    <a:pt x="679" y="3037"/>
                    <a:pt x="1338" y="3467"/>
                  </a:cubicBezTo>
                  <a:lnTo>
                    <a:pt x="1558" y="3963"/>
                  </a:lnTo>
                  <a:lnTo>
                    <a:pt x="2236" y="3572"/>
                  </a:lnTo>
                  <a:cubicBezTo>
                    <a:pt x="2504" y="3409"/>
                    <a:pt x="2666" y="3065"/>
                    <a:pt x="2666" y="2559"/>
                  </a:cubicBezTo>
                  <a:cubicBezTo>
                    <a:pt x="2666" y="1632"/>
                    <a:pt x="2103" y="552"/>
                    <a:pt x="1405" y="151"/>
                  </a:cubicBezTo>
                  <a:cubicBezTo>
                    <a:pt x="1233" y="49"/>
                    <a:pt x="1070" y="1"/>
                    <a:pt x="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3959425" y="1233350"/>
              <a:ext cx="63075" cy="91625"/>
            </a:xfrm>
            <a:custGeom>
              <a:avLst/>
              <a:gdLst/>
              <a:ahLst/>
              <a:cxnLst/>
              <a:rect l="l" t="t" r="r" b="b"/>
              <a:pathLst>
                <a:path w="2523" h="3665" extrusionOk="0">
                  <a:moveTo>
                    <a:pt x="762" y="0"/>
                  </a:moveTo>
                  <a:cubicBezTo>
                    <a:pt x="314" y="0"/>
                    <a:pt x="0" y="415"/>
                    <a:pt x="0" y="1106"/>
                  </a:cubicBezTo>
                  <a:cubicBezTo>
                    <a:pt x="0" y="2033"/>
                    <a:pt x="564" y="3113"/>
                    <a:pt x="1262" y="3514"/>
                  </a:cubicBezTo>
                  <a:cubicBezTo>
                    <a:pt x="1439" y="3616"/>
                    <a:pt x="1608" y="3665"/>
                    <a:pt x="1761" y="3665"/>
                  </a:cubicBezTo>
                  <a:cubicBezTo>
                    <a:pt x="2210" y="3665"/>
                    <a:pt x="2523" y="3250"/>
                    <a:pt x="2523" y="2559"/>
                  </a:cubicBezTo>
                  <a:cubicBezTo>
                    <a:pt x="2523" y="1632"/>
                    <a:pt x="1959" y="552"/>
                    <a:pt x="1262" y="151"/>
                  </a:cubicBezTo>
                  <a:cubicBezTo>
                    <a:pt x="1084" y="49"/>
                    <a:pt x="91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3706925" y="1266525"/>
              <a:ext cx="291450" cy="208300"/>
            </a:xfrm>
            <a:custGeom>
              <a:avLst/>
              <a:gdLst/>
              <a:ahLst/>
              <a:cxnLst/>
              <a:rect l="l" t="t" r="r" b="b"/>
              <a:pathLst>
                <a:path w="11658" h="8332" extrusionOk="0">
                  <a:moveTo>
                    <a:pt x="11111" y="0"/>
                  </a:moveTo>
                  <a:cubicBezTo>
                    <a:pt x="11059" y="0"/>
                    <a:pt x="11014" y="17"/>
                    <a:pt x="10979" y="47"/>
                  </a:cubicBezTo>
                  <a:cubicBezTo>
                    <a:pt x="10636" y="248"/>
                    <a:pt x="6947" y="2407"/>
                    <a:pt x="5428" y="3248"/>
                  </a:cubicBezTo>
                  <a:cubicBezTo>
                    <a:pt x="5208" y="3372"/>
                    <a:pt x="4998" y="3487"/>
                    <a:pt x="4807" y="3582"/>
                  </a:cubicBezTo>
                  <a:cubicBezTo>
                    <a:pt x="3546" y="4261"/>
                    <a:pt x="2714" y="4710"/>
                    <a:pt x="2322" y="6258"/>
                  </a:cubicBezTo>
                  <a:cubicBezTo>
                    <a:pt x="2170" y="6842"/>
                    <a:pt x="1695" y="7131"/>
                    <a:pt x="1385" y="7131"/>
                  </a:cubicBezTo>
                  <a:cubicBezTo>
                    <a:pt x="1365" y="7131"/>
                    <a:pt x="1347" y="7130"/>
                    <a:pt x="1329" y="7127"/>
                  </a:cubicBezTo>
                  <a:cubicBezTo>
                    <a:pt x="1252" y="7118"/>
                    <a:pt x="1204" y="7108"/>
                    <a:pt x="1204" y="6927"/>
                  </a:cubicBezTo>
                  <a:lnTo>
                    <a:pt x="1204" y="3019"/>
                  </a:lnTo>
                  <a:lnTo>
                    <a:pt x="1" y="3019"/>
                  </a:lnTo>
                  <a:lnTo>
                    <a:pt x="1" y="6927"/>
                  </a:lnTo>
                  <a:cubicBezTo>
                    <a:pt x="1" y="7682"/>
                    <a:pt x="459" y="8226"/>
                    <a:pt x="1176" y="8322"/>
                  </a:cubicBezTo>
                  <a:cubicBezTo>
                    <a:pt x="1243" y="8331"/>
                    <a:pt x="1310" y="8331"/>
                    <a:pt x="1386" y="8331"/>
                  </a:cubicBezTo>
                  <a:cubicBezTo>
                    <a:pt x="2227" y="8331"/>
                    <a:pt x="3192" y="7710"/>
                    <a:pt x="3479" y="6554"/>
                  </a:cubicBezTo>
                  <a:cubicBezTo>
                    <a:pt x="3746" y="5522"/>
                    <a:pt x="4224" y="5264"/>
                    <a:pt x="5380" y="4643"/>
                  </a:cubicBezTo>
                  <a:cubicBezTo>
                    <a:pt x="5571" y="4538"/>
                    <a:pt x="5781" y="4423"/>
                    <a:pt x="6011" y="4299"/>
                  </a:cubicBezTo>
                  <a:cubicBezTo>
                    <a:pt x="7606" y="3410"/>
                    <a:pt x="11476" y="1155"/>
                    <a:pt x="11515" y="1127"/>
                  </a:cubicBezTo>
                  <a:cubicBezTo>
                    <a:pt x="11601" y="1079"/>
                    <a:pt x="11658" y="974"/>
                    <a:pt x="11658" y="811"/>
                  </a:cubicBezTo>
                  <a:cubicBezTo>
                    <a:pt x="11658" y="515"/>
                    <a:pt x="11486" y="171"/>
                    <a:pt x="11266" y="47"/>
                  </a:cubicBezTo>
                  <a:cubicBezTo>
                    <a:pt x="11211" y="15"/>
                    <a:pt x="11158" y="0"/>
                    <a:pt x="11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3494325" y="1001825"/>
              <a:ext cx="455325" cy="449100"/>
            </a:xfrm>
            <a:custGeom>
              <a:avLst/>
              <a:gdLst/>
              <a:ahLst/>
              <a:cxnLst/>
              <a:rect l="l" t="t" r="r" b="b"/>
              <a:pathLst>
                <a:path w="18213" h="17964" extrusionOk="0">
                  <a:moveTo>
                    <a:pt x="12527" y="0"/>
                  </a:moveTo>
                  <a:cubicBezTo>
                    <a:pt x="12374" y="0"/>
                    <a:pt x="12222" y="48"/>
                    <a:pt x="12078" y="134"/>
                  </a:cubicBezTo>
                  <a:lnTo>
                    <a:pt x="0" y="7033"/>
                  </a:lnTo>
                  <a:lnTo>
                    <a:pt x="5514" y="17964"/>
                  </a:lnTo>
                  <a:lnTo>
                    <a:pt x="17668" y="11036"/>
                  </a:lnTo>
                  <a:lnTo>
                    <a:pt x="17668" y="11017"/>
                  </a:lnTo>
                  <a:cubicBezTo>
                    <a:pt x="17792" y="10960"/>
                    <a:pt x="17907" y="10864"/>
                    <a:pt x="17993" y="10740"/>
                  </a:cubicBezTo>
                  <a:cubicBezTo>
                    <a:pt x="18136" y="10539"/>
                    <a:pt x="18213" y="10262"/>
                    <a:pt x="18213" y="9957"/>
                  </a:cubicBezTo>
                  <a:lnTo>
                    <a:pt x="18213" y="4520"/>
                  </a:lnTo>
                  <a:cubicBezTo>
                    <a:pt x="18213" y="3736"/>
                    <a:pt x="17744" y="2857"/>
                    <a:pt x="17142" y="2513"/>
                  </a:cubicBezTo>
                  <a:lnTo>
                    <a:pt x="13072" y="153"/>
                  </a:lnTo>
                  <a:cubicBezTo>
                    <a:pt x="12890" y="48"/>
                    <a:pt x="12709" y="0"/>
                    <a:pt x="12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49400" y="1109550"/>
              <a:ext cx="250" cy="139050"/>
            </a:xfrm>
            <a:custGeom>
              <a:avLst/>
              <a:gdLst/>
              <a:ahLst/>
              <a:cxnLst/>
              <a:rect l="l" t="t" r="r" b="b"/>
              <a:pathLst>
                <a:path w="10" h="5562" extrusionOk="0">
                  <a:moveTo>
                    <a:pt x="0" y="0"/>
                  </a:moveTo>
                  <a:lnTo>
                    <a:pt x="0" y="5562"/>
                  </a:lnTo>
                  <a:lnTo>
                    <a:pt x="10" y="5562"/>
                  </a:lnTo>
                  <a:lnTo>
                    <a:pt x="10" y="0"/>
                  </a:lnTo>
                  <a:close/>
                </a:path>
              </a:pathLst>
            </a:custGeom>
            <a:solidFill>
              <a:srgbClr val="D0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660825" y="1109775"/>
              <a:ext cx="288825" cy="305575"/>
            </a:xfrm>
            <a:custGeom>
              <a:avLst/>
              <a:gdLst/>
              <a:ahLst/>
              <a:cxnLst/>
              <a:rect l="l" t="t" r="r" b="b"/>
              <a:pathLst>
                <a:path w="11553" h="12223" extrusionOk="0">
                  <a:moveTo>
                    <a:pt x="11543" y="1"/>
                  </a:moveTo>
                  <a:lnTo>
                    <a:pt x="0" y="6661"/>
                  </a:lnTo>
                  <a:lnTo>
                    <a:pt x="0" y="12222"/>
                  </a:lnTo>
                  <a:lnTo>
                    <a:pt x="11553" y="5553"/>
                  </a:lnTo>
                  <a:lnTo>
                    <a:pt x="11553" y="202"/>
                  </a:lnTo>
                  <a:cubicBezTo>
                    <a:pt x="11553" y="135"/>
                    <a:pt x="11553" y="68"/>
                    <a:pt x="11543" y="1"/>
                  </a:cubicBezTo>
                  <a:close/>
                </a:path>
              </a:pathLst>
            </a:custGeom>
            <a:solidFill>
              <a:srgbClr val="CF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3634550" y="1244025"/>
              <a:ext cx="43975" cy="205700"/>
            </a:xfrm>
            <a:custGeom>
              <a:avLst/>
              <a:gdLst/>
              <a:ahLst/>
              <a:cxnLst/>
              <a:rect l="l" t="t" r="r" b="b"/>
              <a:pathLst>
                <a:path w="1759" h="8228" extrusionOk="0">
                  <a:moveTo>
                    <a:pt x="1758" y="1"/>
                  </a:moveTo>
                  <a:lnTo>
                    <a:pt x="0" y="441"/>
                  </a:lnTo>
                  <a:lnTo>
                    <a:pt x="0" y="8228"/>
                  </a:lnTo>
                  <a:lnTo>
                    <a:pt x="1758" y="7225"/>
                  </a:lnTo>
                  <a:lnTo>
                    <a:pt x="17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175" y="1175250"/>
              <a:ext cx="165100" cy="277825"/>
            </a:xfrm>
            <a:custGeom>
              <a:avLst/>
              <a:gdLst/>
              <a:ahLst/>
              <a:cxnLst/>
              <a:rect l="l" t="t" r="r" b="b"/>
              <a:pathLst>
                <a:path w="6604" h="11113" extrusionOk="0">
                  <a:moveTo>
                    <a:pt x="918" y="0"/>
                  </a:moveTo>
                  <a:cubicBezTo>
                    <a:pt x="479" y="0"/>
                    <a:pt x="1" y="363"/>
                    <a:pt x="1" y="1156"/>
                  </a:cubicBezTo>
                  <a:lnTo>
                    <a:pt x="1" y="6593"/>
                  </a:lnTo>
                  <a:cubicBezTo>
                    <a:pt x="1" y="7367"/>
                    <a:pt x="469" y="8256"/>
                    <a:pt x="1071" y="8600"/>
                  </a:cubicBezTo>
                  <a:lnTo>
                    <a:pt x="5142" y="10950"/>
                  </a:lnTo>
                  <a:cubicBezTo>
                    <a:pt x="5323" y="11055"/>
                    <a:pt x="5505" y="11113"/>
                    <a:pt x="5686" y="11113"/>
                  </a:cubicBezTo>
                  <a:cubicBezTo>
                    <a:pt x="5963" y="11113"/>
                    <a:pt x="6212" y="10979"/>
                    <a:pt x="6384" y="10740"/>
                  </a:cubicBezTo>
                  <a:cubicBezTo>
                    <a:pt x="6527" y="10539"/>
                    <a:pt x="6603" y="10272"/>
                    <a:pt x="6603" y="9957"/>
                  </a:cubicBezTo>
                  <a:lnTo>
                    <a:pt x="6603" y="4520"/>
                  </a:lnTo>
                  <a:cubicBezTo>
                    <a:pt x="6603" y="3736"/>
                    <a:pt x="6135" y="2857"/>
                    <a:pt x="5533" y="2513"/>
                  </a:cubicBezTo>
                  <a:lnTo>
                    <a:pt x="1453" y="153"/>
                  </a:lnTo>
                  <a:cubicBezTo>
                    <a:pt x="1272" y="57"/>
                    <a:pt x="1090"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3490725" y="1184825"/>
              <a:ext cx="145750" cy="258425"/>
            </a:xfrm>
            <a:custGeom>
              <a:avLst/>
              <a:gdLst/>
              <a:ahLst/>
              <a:cxnLst/>
              <a:rect l="l" t="t" r="r" b="b"/>
              <a:pathLst>
                <a:path w="5830" h="10337" extrusionOk="0">
                  <a:moveTo>
                    <a:pt x="536" y="1"/>
                  </a:moveTo>
                  <a:cubicBezTo>
                    <a:pt x="224" y="1"/>
                    <a:pt x="1" y="289"/>
                    <a:pt x="1" y="773"/>
                  </a:cubicBezTo>
                  <a:lnTo>
                    <a:pt x="1" y="6210"/>
                  </a:lnTo>
                  <a:cubicBezTo>
                    <a:pt x="1" y="6850"/>
                    <a:pt x="402" y="7605"/>
                    <a:pt x="880" y="7882"/>
                  </a:cubicBezTo>
                  <a:lnTo>
                    <a:pt x="4960" y="10233"/>
                  </a:lnTo>
                  <a:cubicBezTo>
                    <a:pt x="5082" y="10303"/>
                    <a:pt x="5198" y="10337"/>
                    <a:pt x="5303" y="10337"/>
                  </a:cubicBezTo>
                  <a:cubicBezTo>
                    <a:pt x="5612" y="10337"/>
                    <a:pt x="5830" y="10051"/>
                    <a:pt x="5830" y="9574"/>
                  </a:cubicBezTo>
                  <a:lnTo>
                    <a:pt x="5830" y="4137"/>
                  </a:lnTo>
                  <a:cubicBezTo>
                    <a:pt x="5830" y="3496"/>
                    <a:pt x="5438" y="2742"/>
                    <a:pt x="4960" y="2465"/>
                  </a:cubicBezTo>
                  <a:lnTo>
                    <a:pt x="880" y="104"/>
                  </a:lnTo>
                  <a:cubicBezTo>
                    <a:pt x="759" y="34"/>
                    <a:pt x="642"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3514875" y="1227425"/>
              <a:ext cx="97725" cy="173350"/>
            </a:xfrm>
            <a:custGeom>
              <a:avLst/>
              <a:gdLst/>
              <a:ahLst/>
              <a:cxnLst/>
              <a:rect l="l" t="t" r="r" b="b"/>
              <a:pathLst>
                <a:path w="3909" h="6934" extrusionOk="0">
                  <a:moveTo>
                    <a:pt x="348" y="0"/>
                  </a:moveTo>
                  <a:cubicBezTo>
                    <a:pt x="142" y="0"/>
                    <a:pt x="0" y="193"/>
                    <a:pt x="0" y="512"/>
                  </a:cubicBezTo>
                  <a:lnTo>
                    <a:pt x="0" y="4162"/>
                  </a:lnTo>
                  <a:cubicBezTo>
                    <a:pt x="0" y="4592"/>
                    <a:pt x="258" y="5099"/>
                    <a:pt x="583" y="5290"/>
                  </a:cubicBezTo>
                  <a:lnTo>
                    <a:pt x="3316" y="6866"/>
                  </a:lnTo>
                  <a:cubicBezTo>
                    <a:pt x="3397" y="6912"/>
                    <a:pt x="3475" y="6933"/>
                    <a:pt x="3545" y="6933"/>
                  </a:cubicBezTo>
                  <a:cubicBezTo>
                    <a:pt x="3758" y="6933"/>
                    <a:pt x="3908" y="6740"/>
                    <a:pt x="3908" y="6417"/>
                  </a:cubicBezTo>
                  <a:lnTo>
                    <a:pt x="3908" y="2777"/>
                  </a:lnTo>
                  <a:cubicBezTo>
                    <a:pt x="3908" y="2337"/>
                    <a:pt x="3641" y="1840"/>
                    <a:pt x="3316" y="1649"/>
                  </a:cubicBezTo>
                  <a:lnTo>
                    <a:pt x="583" y="73"/>
                  </a:lnTo>
                  <a:cubicBezTo>
                    <a:pt x="499" y="23"/>
                    <a:pt x="4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3526575" y="1260200"/>
              <a:ext cx="69050" cy="100300"/>
            </a:xfrm>
            <a:custGeom>
              <a:avLst/>
              <a:gdLst/>
              <a:ahLst/>
              <a:cxnLst/>
              <a:rect l="l" t="t" r="r" b="b"/>
              <a:pathLst>
                <a:path w="2762" h="4012" extrusionOk="0">
                  <a:moveTo>
                    <a:pt x="833" y="1"/>
                  </a:moveTo>
                  <a:cubicBezTo>
                    <a:pt x="345" y="1"/>
                    <a:pt x="0" y="453"/>
                    <a:pt x="0" y="1208"/>
                  </a:cubicBezTo>
                  <a:cubicBezTo>
                    <a:pt x="0" y="2230"/>
                    <a:pt x="621" y="3405"/>
                    <a:pt x="1376" y="3845"/>
                  </a:cubicBezTo>
                  <a:cubicBezTo>
                    <a:pt x="1573" y="3958"/>
                    <a:pt x="1760" y="4012"/>
                    <a:pt x="1929" y="4012"/>
                  </a:cubicBezTo>
                  <a:cubicBezTo>
                    <a:pt x="2419" y="4012"/>
                    <a:pt x="2762" y="3563"/>
                    <a:pt x="2762" y="2803"/>
                  </a:cubicBezTo>
                  <a:cubicBezTo>
                    <a:pt x="2762" y="1791"/>
                    <a:pt x="2141" y="606"/>
                    <a:pt x="1376" y="166"/>
                  </a:cubicBezTo>
                  <a:cubicBezTo>
                    <a:pt x="1184" y="54"/>
                    <a:pt x="100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3536850" y="1275325"/>
              <a:ext cx="48500" cy="70275"/>
            </a:xfrm>
            <a:custGeom>
              <a:avLst/>
              <a:gdLst/>
              <a:ahLst/>
              <a:cxnLst/>
              <a:rect l="l" t="t" r="r" b="b"/>
              <a:pathLst>
                <a:path w="1940" h="2811" extrusionOk="0">
                  <a:moveTo>
                    <a:pt x="581" y="0"/>
                  </a:moveTo>
                  <a:cubicBezTo>
                    <a:pt x="239" y="0"/>
                    <a:pt x="0" y="315"/>
                    <a:pt x="0" y="842"/>
                  </a:cubicBezTo>
                  <a:cubicBezTo>
                    <a:pt x="0" y="1558"/>
                    <a:pt x="430" y="2380"/>
                    <a:pt x="965" y="2695"/>
                  </a:cubicBezTo>
                  <a:cubicBezTo>
                    <a:pt x="1102" y="2773"/>
                    <a:pt x="1232" y="2810"/>
                    <a:pt x="1350" y="2810"/>
                  </a:cubicBezTo>
                  <a:cubicBezTo>
                    <a:pt x="1696" y="2810"/>
                    <a:pt x="1940" y="2494"/>
                    <a:pt x="1940" y="1960"/>
                  </a:cubicBezTo>
                  <a:cubicBezTo>
                    <a:pt x="1940" y="1252"/>
                    <a:pt x="1500" y="421"/>
                    <a:pt x="965" y="115"/>
                  </a:cubicBezTo>
                  <a:cubicBezTo>
                    <a:pt x="829" y="37"/>
                    <a:pt x="699"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3551425" y="1296350"/>
              <a:ext cx="19375" cy="28175"/>
            </a:xfrm>
            <a:custGeom>
              <a:avLst/>
              <a:gdLst/>
              <a:ahLst/>
              <a:cxnLst/>
              <a:rect l="l" t="t" r="r" b="b"/>
              <a:pathLst>
                <a:path w="775" h="1127" extrusionOk="0">
                  <a:moveTo>
                    <a:pt x="227" y="0"/>
                  </a:moveTo>
                  <a:cubicBezTo>
                    <a:pt x="94" y="0"/>
                    <a:pt x="0" y="123"/>
                    <a:pt x="0" y="335"/>
                  </a:cubicBezTo>
                  <a:cubicBezTo>
                    <a:pt x="0" y="622"/>
                    <a:pt x="172" y="956"/>
                    <a:pt x="382" y="1080"/>
                  </a:cubicBezTo>
                  <a:cubicBezTo>
                    <a:pt x="438" y="1112"/>
                    <a:pt x="491" y="1127"/>
                    <a:pt x="538" y="1127"/>
                  </a:cubicBezTo>
                  <a:cubicBezTo>
                    <a:pt x="678" y="1127"/>
                    <a:pt x="774" y="998"/>
                    <a:pt x="774" y="784"/>
                  </a:cubicBezTo>
                  <a:cubicBezTo>
                    <a:pt x="774" y="497"/>
                    <a:pt x="602" y="173"/>
                    <a:pt x="382" y="48"/>
                  </a:cubicBezTo>
                  <a:cubicBezTo>
                    <a:pt x="327" y="16"/>
                    <a:pt x="275"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3521325" y="1331975"/>
              <a:ext cx="12925" cy="18750"/>
            </a:xfrm>
            <a:custGeom>
              <a:avLst/>
              <a:gdLst/>
              <a:ahLst/>
              <a:cxnLst/>
              <a:rect l="l" t="t" r="r" b="b"/>
              <a:pathLst>
                <a:path w="517" h="750" extrusionOk="0">
                  <a:moveTo>
                    <a:pt x="159" y="0"/>
                  </a:moveTo>
                  <a:cubicBezTo>
                    <a:pt x="65" y="0"/>
                    <a:pt x="0" y="85"/>
                    <a:pt x="0" y="229"/>
                  </a:cubicBezTo>
                  <a:cubicBezTo>
                    <a:pt x="0" y="420"/>
                    <a:pt x="115" y="639"/>
                    <a:pt x="258" y="716"/>
                  </a:cubicBezTo>
                  <a:cubicBezTo>
                    <a:pt x="296" y="739"/>
                    <a:pt x="332" y="749"/>
                    <a:pt x="364" y="749"/>
                  </a:cubicBezTo>
                  <a:cubicBezTo>
                    <a:pt x="454" y="749"/>
                    <a:pt x="516" y="666"/>
                    <a:pt x="516" y="525"/>
                  </a:cubicBezTo>
                  <a:cubicBezTo>
                    <a:pt x="516" y="334"/>
                    <a:pt x="401" y="114"/>
                    <a:pt x="258" y="28"/>
                  </a:cubicBezTo>
                  <a:cubicBezTo>
                    <a:pt x="223" y="9"/>
                    <a:pt x="189"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3592500" y="1373875"/>
              <a:ext cx="12925" cy="18900"/>
            </a:xfrm>
            <a:custGeom>
              <a:avLst/>
              <a:gdLst/>
              <a:ahLst/>
              <a:cxnLst/>
              <a:rect l="l" t="t" r="r" b="b"/>
              <a:pathLst>
                <a:path w="517" h="756" extrusionOk="0">
                  <a:moveTo>
                    <a:pt x="153" y="0"/>
                  </a:moveTo>
                  <a:cubicBezTo>
                    <a:pt x="63" y="0"/>
                    <a:pt x="1" y="84"/>
                    <a:pt x="1" y="225"/>
                  </a:cubicBezTo>
                  <a:cubicBezTo>
                    <a:pt x="1" y="416"/>
                    <a:pt x="115" y="636"/>
                    <a:pt x="259" y="722"/>
                  </a:cubicBezTo>
                  <a:cubicBezTo>
                    <a:pt x="296" y="744"/>
                    <a:pt x="332" y="755"/>
                    <a:pt x="364" y="755"/>
                  </a:cubicBezTo>
                  <a:cubicBezTo>
                    <a:pt x="454" y="755"/>
                    <a:pt x="517" y="671"/>
                    <a:pt x="517" y="531"/>
                  </a:cubicBezTo>
                  <a:cubicBezTo>
                    <a:pt x="517" y="339"/>
                    <a:pt x="402" y="120"/>
                    <a:pt x="259" y="34"/>
                  </a:cubicBezTo>
                  <a:cubicBezTo>
                    <a:pt x="221" y="11"/>
                    <a:pt x="185"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3521325" y="1236075"/>
              <a:ext cx="12925" cy="18850"/>
            </a:xfrm>
            <a:custGeom>
              <a:avLst/>
              <a:gdLst/>
              <a:ahLst/>
              <a:cxnLst/>
              <a:rect l="l" t="t" r="r" b="b"/>
              <a:pathLst>
                <a:path w="517" h="754" extrusionOk="0">
                  <a:moveTo>
                    <a:pt x="157" y="1"/>
                  </a:moveTo>
                  <a:cubicBezTo>
                    <a:pt x="64" y="1"/>
                    <a:pt x="0" y="90"/>
                    <a:pt x="0" y="233"/>
                  </a:cubicBezTo>
                  <a:cubicBezTo>
                    <a:pt x="0" y="415"/>
                    <a:pt x="115" y="644"/>
                    <a:pt x="258" y="720"/>
                  </a:cubicBezTo>
                  <a:cubicBezTo>
                    <a:pt x="296" y="743"/>
                    <a:pt x="332" y="754"/>
                    <a:pt x="364" y="754"/>
                  </a:cubicBezTo>
                  <a:cubicBezTo>
                    <a:pt x="454" y="754"/>
                    <a:pt x="516" y="670"/>
                    <a:pt x="516" y="529"/>
                  </a:cubicBezTo>
                  <a:cubicBezTo>
                    <a:pt x="516" y="338"/>
                    <a:pt x="401" y="118"/>
                    <a:pt x="258" y="32"/>
                  </a:cubicBezTo>
                  <a:cubicBezTo>
                    <a:pt x="222" y="11"/>
                    <a:pt x="188"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3592500" y="1278075"/>
              <a:ext cx="12925" cy="18850"/>
            </a:xfrm>
            <a:custGeom>
              <a:avLst/>
              <a:gdLst/>
              <a:ahLst/>
              <a:cxnLst/>
              <a:rect l="l" t="t" r="r" b="b"/>
              <a:pathLst>
                <a:path w="517" h="754" extrusionOk="0">
                  <a:moveTo>
                    <a:pt x="153" y="1"/>
                  </a:moveTo>
                  <a:cubicBezTo>
                    <a:pt x="63" y="1"/>
                    <a:pt x="1" y="84"/>
                    <a:pt x="1" y="225"/>
                  </a:cubicBezTo>
                  <a:cubicBezTo>
                    <a:pt x="1" y="416"/>
                    <a:pt x="115" y="636"/>
                    <a:pt x="259" y="722"/>
                  </a:cubicBezTo>
                  <a:cubicBezTo>
                    <a:pt x="295" y="744"/>
                    <a:pt x="329" y="754"/>
                    <a:pt x="360" y="754"/>
                  </a:cubicBezTo>
                  <a:cubicBezTo>
                    <a:pt x="452" y="754"/>
                    <a:pt x="517" y="664"/>
                    <a:pt x="517" y="521"/>
                  </a:cubicBezTo>
                  <a:cubicBezTo>
                    <a:pt x="517" y="340"/>
                    <a:pt x="402" y="110"/>
                    <a:pt x="259" y="34"/>
                  </a:cubicBezTo>
                  <a:cubicBezTo>
                    <a:pt x="221" y="11"/>
                    <a:pt x="185"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3458975" y="1150875"/>
              <a:ext cx="216925" cy="134750"/>
            </a:xfrm>
            <a:custGeom>
              <a:avLst/>
              <a:gdLst/>
              <a:ahLst/>
              <a:cxnLst/>
              <a:rect l="l" t="t" r="r" b="b"/>
              <a:pathLst>
                <a:path w="8677" h="5390" extrusionOk="0">
                  <a:moveTo>
                    <a:pt x="2756" y="0"/>
                  </a:moveTo>
                  <a:cubicBezTo>
                    <a:pt x="2578" y="0"/>
                    <a:pt x="2399" y="48"/>
                    <a:pt x="2236" y="144"/>
                  </a:cubicBezTo>
                  <a:lnTo>
                    <a:pt x="459" y="1166"/>
                  </a:lnTo>
                  <a:cubicBezTo>
                    <a:pt x="0" y="1434"/>
                    <a:pt x="325" y="2055"/>
                    <a:pt x="1510" y="2733"/>
                  </a:cubicBezTo>
                  <a:cubicBezTo>
                    <a:pt x="1644" y="2810"/>
                    <a:pt x="1787" y="2896"/>
                    <a:pt x="1921" y="2972"/>
                  </a:cubicBezTo>
                  <a:cubicBezTo>
                    <a:pt x="2991" y="3584"/>
                    <a:pt x="4052" y="4205"/>
                    <a:pt x="4052" y="4205"/>
                  </a:cubicBezTo>
                  <a:cubicBezTo>
                    <a:pt x="4195" y="4281"/>
                    <a:pt x="4329" y="4358"/>
                    <a:pt x="4462" y="4444"/>
                  </a:cubicBezTo>
                  <a:cubicBezTo>
                    <a:pt x="5305" y="4926"/>
                    <a:pt x="6089" y="5162"/>
                    <a:pt x="6637" y="5162"/>
                  </a:cubicBezTo>
                  <a:cubicBezTo>
                    <a:pt x="6860" y="5162"/>
                    <a:pt x="7044" y="5123"/>
                    <a:pt x="7176" y="5046"/>
                  </a:cubicBezTo>
                  <a:cubicBezTo>
                    <a:pt x="7310" y="4979"/>
                    <a:pt x="7482" y="4864"/>
                    <a:pt x="7683" y="4759"/>
                  </a:cubicBezTo>
                  <a:cubicBezTo>
                    <a:pt x="7773" y="4712"/>
                    <a:pt x="7852" y="4692"/>
                    <a:pt x="7922" y="4692"/>
                  </a:cubicBezTo>
                  <a:cubicBezTo>
                    <a:pt x="8332" y="4692"/>
                    <a:pt x="8409" y="5390"/>
                    <a:pt x="8409" y="5390"/>
                  </a:cubicBezTo>
                  <a:cubicBezTo>
                    <a:pt x="8409" y="5390"/>
                    <a:pt x="8571" y="5342"/>
                    <a:pt x="8600" y="5275"/>
                  </a:cubicBezTo>
                  <a:cubicBezTo>
                    <a:pt x="8600" y="4549"/>
                    <a:pt x="8676" y="3240"/>
                    <a:pt x="8285" y="3039"/>
                  </a:cubicBezTo>
                  <a:cubicBezTo>
                    <a:pt x="7969" y="2886"/>
                    <a:pt x="7176" y="2399"/>
                    <a:pt x="7176" y="2399"/>
                  </a:cubicBezTo>
                  <a:lnTo>
                    <a:pt x="5045" y="1166"/>
                  </a:lnTo>
                  <a:lnTo>
                    <a:pt x="3268" y="144"/>
                  </a:lnTo>
                  <a:cubicBezTo>
                    <a:pt x="3110" y="48"/>
                    <a:pt x="293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3458975" y="1145800"/>
              <a:ext cx="222900" cy="129125"/>
            </a:xfrm>
            <a:custGeom>
              <a:avLst/>
              <a:gdLst/>
              <a:ahLst/>
              <a:cxnLst/>
              <a:rect l="l" t="t" r="r" b="b"/>
              <a:pathLst>
                <a:path w="8916" h="5165" extrusionOk="0">
                  <a:moveTo>
                    <a:pt x="2756" y="0"/>
                  </a:moveTo>
                  <a:cubicBezTo>
                    <a:pt x="2578" y="0"/>
                    <a:pt x="2399" y="46"/>
                    <a:pt x="2236" y="137"/>
                  </a:cubicBezTo>
                  <a:lnTo>
                    <a:pt x="459" y="1169"/>
                  </a:lnTo>
                  <a:cubicBezTo>
                    <a:pt x="0" y="1436"/>
                    <a:pt x="325" y="2048"/>
                    <a:pt x="1510" y="2736"/>
                  </a:cubicBezTo>
                  <a:cubicBezTo>
                    <a:pt x="1644" y="2812"/>
                    <a:pt x="1787" y="2888"/>
                    <a:pt x="1921" y="2974"/>
                  </a:cubicBezTo>
                  <a:cubicBezTo>
                    <a:pt x="2991" y="3586"/>
                    <a:pt x="4052" y="4198"/>
                    <a:pt x="4052" y="4198"/>
                  </a:cubicBezTo>
                  <a:cubicBezTo>
                    <a:pt x="4195" y="4284"/>
                    <a:pt x="4329" y="4360"/>
                    <a:pt x="4462" y="4436"/>
                  </a:cubicBezTo>
                  <a:cubicBezTo>
                    <a:pt x="5306" y="4926"/>
                    <a:pt x="6091" y="5164"/>
                    <a:pt x="6639" y="5164"/>
                  </a:cubicBezTo>
                  <a:cubicBezTo>
                    <a:pt x="6861" y="5164"/>
                    <a:pt x="7044" y="5125"/>
                    <a:pt x="7176" y="5048"/>
                  </a:cubicBezTo>
                  <a:cubicBezTo>
                    <a:pt x="7644" y="4780"/>
                    <a:pt x="8781" y="4121"/>
                    <a:pt x="8781" y="4121"/>
                  </a:cubicBezTo>
                  <a:cubicBezTo>
                    <a:pt x="8781" y="4121"/>
                    <a:pt x="8915" y="3357"/>
                    <a:pt x="8390" y="3099"/>
                  </a:cubicBezTo>
                  <a:cubicBezTo>
                    <a:pt x="8074" y="2936"/>
                    <a:pt x="7176" y="2392"/>
                    <a:pt x="7176" y="2392"/>
                  </a:cubicBezTo>
                  <a:lnTo>
                    <a:pt x="5045" y="1169"/>
                  </a:lnTo>
                  <a:lnTo>
                    <a:pt x="3268" y="137"/>
                  </a:lnTo>
                  <a:cubicBezTo>
                    <a:pt x="3110" y="46"/>
                    <a:pt x="2934" y="0"/>
                    <a:pt x="2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3670239" y="1169500"/>
              <a:ext cx="280225" cy="183500"/>
            </a:xfrm>
            <a:custGeom>
              <a:avLst/>
              <a:gdLst/>
              <a:ahLst/>
              <a:cxnLst/>
              <a:rect l="l" t="t" r="r" b="b"/>
              <a:pathLst>
                <a:path w="11209" h="7340" extrusionOk="0">
                  <a:moveTo>
                    <a:pt x="11209" y="1"/>
                  </a:moveTo>
                  <a:lnTo>
                    <a:pt x="0" y="6470"/>
                  </a:lnTo>
                  <a:lnTo>
                    <a:pt x="0" y="7339"/>
                  </a:lnTo>
                  <a:lnTo>
                    <a:pt x="11209" y="861"/>
                  </a:lnTo>
                  <a:lnTo>
                    <a:pt x="11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Description automatically generated">
            <a:extLst>
              <a:ext uri="{FF2B5EF4-FFF2-40B4-BE49-F238E27FC236}">
                <a16:creationId xmlns:a16="http://schemas.microsoft.com/office/drawing/2014/main" id="{5C77F694-1A1E-B241-B04C-A88BA1756002}"/>
              </a:ext>
            </a:extLst>
          </p:cNvPr>
          <p:cNvPicPr>
            <a:picLocks noChangeAspect="1"/>
          </p:cNvPicPr>
          <p:nvPr/>
        </p:nvPicPr>
        <p:blipFill rotWithShape="1">
          <a:blip r:embed="rId3"/>
          <a:srcRect l="7069" t="27582" r="13431"/>
          <a:stretch/>
        </p:blipFill>
        <p:spPr>
          <a:xfrm>
            <a:off x="367775" y="724431"/>
            <a:ext cx="5613925" cy="3415849"/>
          </a:xfrm>
          <a:prstGeom prst="rect">
            <a:avLst/>
          </a:prstGeom>
        </p:spPr>
      </p:pic>
      <p:sp>
        <p:nvSpPr>
          <p:cNvPr id="6" name="TextBox 5">
            <a:extLst>
              <a:ext uri="{FF2B5EF4-FFF2-40B4-BE49-F238E27FC236}">
                <a16:creationId xmlns:a16="http://schemas.microsoft.com/office/drawing/2014/main" id="{85F73DE3-3EE6-4D76-7117-7A8561B31BAF}"/>
              </a:ext>
            </a:extLst>
          </p:cNvPr>
          <p:cNvSpPr txBox="1"/>
          <p:nvPr/>
        </p:nvSpPr>
        <p:spPr>
          <a:xfrm>
            <a:off x="4895850" y="4112921"/>
            <a:ext cx="2171700" cy="230832"/>
          </a:xfrm>
          <a:prstGeom prst="rect">
            <a:avLst/>
          </a:prstGeom>
          <a:noFill/>
        </p:spPr>
        <p:txBody>
          <a:bodyPr wrap="square" rtlCol="0">
            <a:spAutoFit/>
          </a:bodyPr>
          <a:lstStyle/>
          <a:p>
            <a:r>
              <a:rPr lang="en-US" sz="900"/>
              <a:t>By Harish </a:t>
            </a:r>
            <a:r>
              <a:rPr lang="en-US" sz="900" err="1"/>
              <a:t>Inavolu</a:t>
            </a:r>
            <a:endParaRPr lang="en-US" sz="900"/>
          </a:p>
        </p:txBody>
      </p:sp>
    </p:spTree>
    <p:extLst>
      <p:ext uri="{BB962C8B-B14F-4D97-AF65-F5344CB8AC3E}">
        <p14:creationId xmlns:p14="http://schemas.microsoft.com/office/powerpoint/2010/main" val="4114692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BD77A0-033B-7BF5-834B-2FCD5EF4F6C9}"/>
              </a:ext>
            </a:extLst>
          </p:cNvPr>
          <p:cNvSpPr>
            <a:spLocks noGrp="1"/>
          </p:cNvSpPr>
          <p:nvPr>
            <p:ph type="body" idx="1"/>
          </p:nvPr>
        </p:nvSpPr>
        <p:spPr>
          <a:xfrm>
            <a:off x="389594" y="4037570"/>
            <a:ext cx="5967663" cy="283241"/>
          </a:xfrm>
        </p:spPr>
        <p:txBody>
          <a:bodyPr/>
          <a:lstStyle/>
          <a:p>
            <a:pPr marL="114300" indent="0">
              <a:buNone/>
            </a:pPr>
            <a:r>
              <a:rPr lang="en-US" sz="1000"/>
              <a:t>Screenshot – </a:t>
            </a:r>
            <a:r>
              <a:rPr lang="en-US" sz="1000" err="1"/>
              <a:t>OpenRefine</a:t>
            </a:r>
            <a:r>
              <a:rPr lang="en-US" sz="1000"/>
              <a:t> interface Selected blank facets as part of data cleaning process.</a:t>
            </a:r>
          </a:p>
        </p:txBody>
      </p:sp>
      <p:pic>
        <p:nvPicPr>
          <p:cNvPr id="1026" name="Picture 2">
            <a:extLst>
              <a:ext uri="{FF2B5EF4-FFF2-40B4-BE49-F238E27FC236}">
                <a16:creationId xmlns:a16="http://schemas.microsoft.com/office/drawing/2014/main" id="{3318E4A4-E9EB-8511-6C35-D2F93DD7F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22" y="221489"/>
            <a:ext cx="8212984" cy="38160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A8389D-1478-5459-7D63-9B7F1A27914D}"/>
              </a:ext>
            </a:extLst>
          </p:cNvPr>
          <p:cNvSpPr txBox="1"/>
          <p:nvPr/>
        </p:nvSpPr>
        <p:spPr>
          <a:xfrm>
            <a:off x="7746972" y="4037570"/>
            <a:ext cx="1711212" cy="230832"/>
          </a:xfrm>
          <a:prstGeom prst="rect">
            <a:avLst/>
          </a:prstGeom>
          <a:noFill/>
        </p:spPr>
        <p:txBody>
          <a:bodyPr wrap="square" rtlCol="0">
            <a:spAutoFit/>
          </a:bodyPr>
          <a:lstStyle/>
          <a:p>
            <a:r>
              <a:rPr lang="en-US" sz="900">
                <a:latin typeface="Inter" panose="020B0604020202020204" charset="0"/>
                <a:ea typeface="Inter" panose="020B0604020202020204" charset="0"/>
              </a:rPr>
              <a:t>By Harish </a:t>
            </a:r>
            <a:r>
              <a:rPr lang="en-US" sz="900" err="1">
                <a:latin typeface="Inter" panose="020B0604020202020204" charset="0"/>
                <a:ea typeface="Inter" panose="020B0604020202020204" charset="0"/>
              </a:rPr>
              <a:t>Inavolu</a:t>
            </a:r>
            <a:endParaRPr lang="en-US" sz="900">
              <a:latin typeface="Inter" panose="020B0604020202020204" charset="0"/>
              <a:ea typeface="Inter" panose="020B0604020202020204" charset="0"/>
            </a:endParaRPr>
          </a:p>
        </p:txBody>
      </p:sp>
    </p:spTree>
    <p:extLst>
      <p:ext uri="{BB962C8B-B14F-4D97-AF65-F5344CB8AC3E}">
        <p14:creationId xmlns:p14="http://schemas.microsoft.com/office/powerpoint/2010/main" val="1865257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grpSp>
        <p:nvGrpSpPr>
          <p:cNvPr id="1072" name="Google Shape;1072;p40"/>
          <p:cNvGrpSpPr/>
          <p:nvPr/>
        </p:nvGrpSpPr>
        <p:grpSpPr>
          <a:xfrm>
            <a:off x="6717150" y="3954576"/>
            <a:ext cx="429350" cy="431925"/>
            <a:chOff x="5159500" y="1650300"/>
            <a:chExt cx="429350" cy="431925"/>
          </a:xfrm>
        </p:grpSpPr>
        <p:sp>
          <p:nvSpPr>
            <p:cNvPr id="1073" name="Google Shape;1073;p40"/>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0"/>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 name="Google Shape;1076;p40"/>
          <p:cNvSpPr txBox="1">
            <a:spLocks noGrp="1"/>
          </p:cNvSpPr>
          <p:nvPr>
            <p:ph type="title"/>
          </p:nvPr>
        </p:nvSpPr>
        <p:spPr>
          <a:xfrm>
            <a:off x="198311" y="698604"/>
            <a:ext cx="9153043" cy="6872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DATA STORAGE USING GOOGLE CLOUD STORAGE</a:t>
            </a:r>
            <a:endParaRPr sz="2800"/>
          </a:p>
        </p:txBody>
      </p:sp>
      <p:grpSp>
        <p:nvGrpSpPr>
          <p:cNvPr id="1123" name="Google Shape;1123;p40"/>
          <p:cNvGrpSpPr/>
          <p:nvPr/>
        </p:nvGrpSpPr>
        <p:grpSpPr>
          <a:xfrm>
            <a:off x="268725" y="3944791"/>
            <a:ext cx="429350" cy="431925"/>
            <a:chOff x="5159500" y="1650300"/>
            <a:chExt cx="429350" cy="431925"/>
          </a:xfrm>
        </p:grpSpPr>
        <p:sp>
          <p:nvSpPr>
            <p:cNvPr id="1124" name="Google Shape;1124;p40"/>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0"/>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7" name="Google Shape;1127;p40"/>
          <p:cNvCxnSpPr/>
          <p:nvPr/>
        </p:nvCxnSpPr>
        <p:spPr>
          <a:xfrm>
            <a:off x="8920488" y="173866"/>
            <a:ext cx="0" cy="1018800"/>
          </a:xfrm>
          <a:prstGeom prst="straightConnector1">
            <a:avLst/>
          </a:prstGeom>
          <a:noFill/>
          <a:ln w="9525" cap="flat" cmpd="sng">
            <a:solidFill>
              <a:schemeClr val="accent3"/>
            </a:solidFill>
            <a:prstDash val="solid"/>
            <a:round/>
            <a:headEnd type="none" w="med" len="med"/>
            <a:tailEnd type="oval" w="med" len="med"/>
          </a:ln>
        </p:spPr>
      </p:cxnSp>
      <p:cxnSp>
        <p:nvCxnSpPr>
          <p:cNvPr id="1128" name="Google Shape;1128;p40"/>
          <p:cNvCxnSpPr/>
          <p:nvPr/>
        </p:nvCxnSpPr>
        <p:spPr>
          <a:xfrm>
            <a:off x="8833646" y="142405"/>
            <a:ext cx="0" cy="1503300"/>
          </a:xfrm>
          <a:prstGeom prst="straightConnector1">
            <a:avLst/>
          </a:prstGeom>
          <a:noFill/>
          <a:ln w="9525" cap="flat" cmpd="sng">
            <a:solidFill>
              <a:schemeClr val="accent3"/>
            </a:solidFill>
            <a:prstDash val="solid"/>
            <a:round/>
            <a:headEnd type="none" w="med" len="med"/>
            <a:tailEnd type="oval" w="med" len="med"/>
          </a:ln>
        </p:spPr>
      </p:cxnSp>
      <p:cxnSp>
        <p:nvCxnSpPr>
          <p:cNvPr id="1129" name="Google Shape;1129;p40"/>
          <p:cNvCxnSpPr/>
          <p:nvPr/>
        </p:nvCxnSpPr>
        <p:spPr>
          <a:xfrm rot="10800000">
            <a:off x="7241400" y="4252166"/>
            <a:ext cx="1770000" cy="0"/>
          </a:xfrm>
          <a:prstGeom prst="straightConnector1">
            <a:avLst/>
          </a:prstGeom>
          <a:noFill/>
          <a:ln w="9525" cap="flat" cmpd="sng">
            <a:solidFill>
              <a:schemeClr val="accent3"/>
            </a:solidFill>
            <a:prstDash val="solid"/>
            <a:round/>
            <a:headEnd type="none" w="med" len="med"/>
            <a:tailEnd type="oval" w="med" len="med"/>
          </a:ln>
        </p:spPr>
      </p:cxnSp>
      <p:cxnSp>
        <p:nvCxnSpPr>
          <p:cNvPr id="1130" name="Google Shape;1130;p40"/>
          <p:cNvCxnSpPr/>
          <p:nvPr/>
        </p:nvCxnSpPr>
        <p:spPr>
          <a:xfrm rot="10800000">
            <a:off x="7930200" y="4376716"/>
            <a:ext cx="1081200" cy="0"/>
          </a:xfrm>
          <a:prstGeom prst="straightConnector1">
            <a:avLst/>
          </a:prstGeom>
          <a:noFill/>
          <a:ln w="9525" cap="flat" cmpd="sng">
            <a:solidFill>
              <a:schemeClr val="accent3"/>
            </a:solidFill>
            <a:prstDash val="solid"/>
            <a:round/>
            <a:headEnd type="none" w="med" len="med"/>
            <a:tailEnd type="oval" w="med" len="med"/>
          </a:ln>
        </p:spPr>
      </p:cxnSp>
      <p:grpSp>
        <p:nvGrpSpPr>
          <p:cNvPr id="1131" name="Google Shape;1131;p40"/>
          <p:cNvGrpSpPr/>
          <p:nvPr/>
        </p:nvGrpSpPr>
        <p:grpSpPr>
          <a:xfrm flipH="1">
            <a:off x="183820" y="211704"/>
            <a:ext cx="565327" cy="438001"/>
            <a:chOff x="3458975" y="1001825"/>
            <a:chExt cx="578350" cy="473000"/>
          </a:xfrm>
        </p:grpSpPr>
        <p:sp>
          <p:nvSpPr>
            <p:cNvPr id="1132" name="Google Shape;1132;p40"/>
            <p:cNvSpPr/>
            <p:nvPr/>
          </p:nvSpPr>
          <p:spPr>
            <a:xfrm>
              <a:off x="3970650" y="1224750"/>
              <a:ext cx="66675" cy="99100"/>
            </a:xfrm>
            <a:custGeom>
              <a:avLst/>
              <a:gdLst/>
              <a:ahLst/>
              <a:cxnLst/>
              <a:rect l="l" t="t" r="r" b="b"/>
              <a:pathLst>
                <a:path w="2667" h="3964" extrusionOk="0">
                  <a:moveTo>
                    <a:pt x="921" y="1"/>
                  </a:moveTo>
                  <a:cubicBezTo>
                    <a:pt x="806" y="1"/>
                    <a:pt x="699" y="30"/>
                    <a:pt x="602" y="84"/>
                  </a:cubicBezTo>
                  <a:lnTo>
                    <a:pt x="593" y="74"/>
                  </a:lnTo>
                  <a:lnTo>
                    <a:pt x="1" y="428"/>
                  </a:lnTo>
                  <a:lnTo>
                    <a:pt x="173" y="820"/>
                  </a:lnTo>
                  <a:cubicBezTo>
                    <a:pt x="153" y="906"/>
                    <a:pt x="144" y="1001"/>
                    <a:pt x="144" y="1106"/>
                  </a:cubicBezTo>
                  <a:cubicBezTo>
                    <a:pt x="144" y="2005"/>
                    <a:pt x="679" y="3037"/>
                    <a:pt x="1338" y="3467"/>
                  </a:cubicBezTo>
                  <a:lnTo>
                    <a:pt x="1558" y="3963"/>
                  </a:lnTo>
                  <a:lnTo>
                    <a:pt x="2236" y="3572"/>
                  </a:lnTo>
                  <a:cubicBezTo>
                    <a:pt x="2504" y="3409"/>
                    <a:pt x="2666" y="3065"/>
                    <a:pt x="2666" y="2559"/>
                  </a:cubicBezTo>
                  <a:cubicBezTo>
                    <a:pt x="2666" y="1632"/>
                    <a:pt x="2103" y="552"/>
                    <a:pt x="1405" y="151"/>
                  </a:cubicBezTo>
                  <a:cubicBezTo>
                    <a:pt x="1233" y="49"/>
                    <a:pt x="1070" y="1"/>
                    <a:pt x="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3959425" y="1233350"/>
              <a:ext cx="63075" cy="91625"/>
            </a:xfrm>
            <a:custGeom>
              <a:avLst/>
              <a:gdLst/>
              <a:ahLst/>
              <a:cxnLst/>
              <a:rect l="l" t="t" r="r" b="b"/>
              <a:pathLst>
                <a:path w="2523" h="3665" extrusionOk="0">
                  <a:moveTo>
                    <a:pt x="762" y="0"/>
                  </a:moveTo>
                  <a:cubicBezTo>
                    <a:pt x="314" y="0"/>
                    <a:pt x="0" y="415"/>
                    <a:pt x="0" y="1106"/>
                  </a:cubicBezTo>
                  <a:cubicBezTo>
                    <a:pt x="0" y="2033"/>
                    <a:pt x="564" y="3113"/>
                    <a:pt x="1262" y="3514"/>
                  </a:cubicBezTo>
                  <a:cubicBezTo>
                    <a:pt x="1439" y="3616"/>
                    <a:pt x="1608" y="3665"/>
                    <a:pt x="1761" y="3665"/>
                  </a:cubicBezTo>
                  <a:cubicBezTo>
                    <a:pt x="2210" y="3665"/>
                    <a:pt x="2523" y="3250"/>
                    <a:pt x="2523" y="2559"/>
                  </a:cubicBezTo>
                  <a:cubicBezTo>
                    <a:pt x="2523" y="1632"/>
                    <a:pt x="1959" y="552"/>
                    <a:pt x="1262" y="151"/>
                  </a:cubicBezTo>
                  <a:cubicBezTo>
                    <a:pt x="1084" y="49"/>
                    <a:pt x="915"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3706925" y="1266525"/>
              <a:ext cx="291450" cy="208300"/>
            </a:xfrm>
            <a:custGeom>
              <a:avLst/>
              <a:gdLst/>
              <a:ahLst/>
              <a:cxnLst/>
              <a:rect l="l" t="t" r="r" b="b"/>
              <a:pathLst>
                <a:path w="11658" h="8332" extrusionOk="0">
                  <a:moveTo>
                    <a:pt x="11111" y="0"/>
                  </a:moveTo>
                  <a:cubicBezTo>
                    <a:pt x="11059" y="0"/>
                    <a:pt x="11014" y="17"/>
                    <a:pt x="10979" y="47"/>
                  </a:cubicBezTo>
                  <a:cubicBezTo>
                    <a:pt x="10636" y="248"/>
                    <a:pt x="6947" y="2407"/>
                    <a:pt x="5428" y="3248"/>
                  </a:cubicBezTo>
                  <a:cubicBezTo>
                    <a:pt x="5208" y="3372"/>
                    <a:pt x="4998" y="3487"/>
                    <a:pt x="4807" y="3582"/>
                  </a:cubicBezTo>
                  <a:cubicBezTo>
                    <a:pt x="3546" y="4261"/>
                    <a:pt x="2714" y="4710"/>
                    <a:pt x="2322" y="6258"/>
                  </a:cubicBezTo>
                  <a:cubicBezTo>
                    <a:pt x="2170" y="6842"/>
                    <a:pt x="1695" y="7131"/>
                    <a:pt x="1385" y="7131"/>
                  </a:cubicBezTo>
                  <a:cubicBezTo>
                    <a:pt x="1365" y="7131"/>
                    <a:pt x="1347" y="7130"/>
                    <a:pt x="1329" y="7127"/>
                  </a:cubicBezTo>
                  <a:cubicBezTo>
                    <a:pt x="1252" y="7118"/>
                    <a:pt x="1204" y="7108"/>
                    <a:pt x="1204" y="6927"/>
                  </a:cubicBezTo>
                  <a:lnTo>
                    <a:pt x="1204" y="3019"/>
                  </a:lnTo>
                  <a:lnTo>
                    <a:pt x="1" y="3019"/>
                  </a:lnTo>
                  <a:lnTo>
                    <a:pt x="1" y="6927"/>
                  </a:lnTo>
                  <a:cubicBezTo>
                    <a:pt x="1" y="7682"/>
                    <a:pt x="459" y="8226"/>
                    <a:pt x="1176" y="8322"/>
                  </a:cubicBezTo>
                  <a:cubicBezTo>
                    <a:pt x="1243" y="8331"/>
                    <a:pt x="1310" y="8331"/>
                    <a:pt x="1386" y="8331"/>
                  </a:cubicBezTo>
                  <a:cubicBezTo>
                    <a:pt x="2227" y="8331"/>
                    <a:pt x="3192" y="7710"/>
                    <a:pt x="3479" y="6554"/>
                  </a:cubicBezTo>
                  <a:cubicBezTo>
                    <a:pt x="3746" y="5522"/>
                    <a:pt x="4224" y="5264"/>
                    <a:pt x="5380" y="4643"/>
                  </a:cubicBezTo>
                  <a:cubicBezTo>
                    <a:pt x="5571" y="4538"/>
                    <a:pt x="5781" y="4423"/>
                    <a:pt x="6011" y="4299"/>
                  </a:cubicBezTo>
                  <a:cubicBezTo>
                    <a:pt x="7606" y="3410"/>
                    <a:pt x="11476" y="1155"/>
                    <a:pt x="11515" y="1127"/>
                  </a:cubicBezTo>
                  <a:cubicBezTo>
                    <a:pt x="11601" y="1079"/>
                    <a:pt x="11658" y="974"/>
                    <a:pt x="11658" y="811"/>
                  </a:cubicBezTo>
                  <a:cubicBezTo>
                    <a:pt x="11658" y="515"/>
                    <a:pt x="11486" y="171"/>
                    <a:pt x="11266" y="47"/>
                  </a:cubicBezTo>
                  <a:cubicBezTo>
                    <a:pt x="11211" y="15"/>
                    <a:pt x="11158" y="0"/>
                    <a:pt x="11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3494325" y="1001825"/>
              <a:ext cx="455325" cy="449100"/>
            </a:xfrm>
            <a:custGeom>
              <a:avLst/>
              <a:gdLst/>
              <a:ahLst/>
              <a:cxnLst/>
              <a:rect l="l" t="t" r="r" b="b"/>
              <a:pathLst>
                <a:path w="18213" h="17964" extrusionOk="0">
                  <a:moveTo>
                    <a:pt x="12527" y="0"/>
                  </a:moveTo>
                  <a:cubicBezTo>
                    <a:pt x="12374" y="0"/>
                    <a:pt x="12222" y="48"/>
                    <a:pt x="12078" y="134"/>
                  </a:cubicBezTo>
                  <a:lnTo>
                    <a:pt x="0" y="7033"/>
                  </a:lnTo>
                  <a:lnTo>
                    <a:pt x="5514" y="17964"/>
                  </a:lnTo>
                  <a:lnTo>
                    <a:pt x="17668" y="11036"/>
                  </a:lnTo>
                  <a:lnTo>
                    <a:pt x="17668" y="11017"/>
                  </a:lnTo>
                  <a:cubicBezTo>
                    <a:pt x="17792" y="10960"/>
                    <a:pt x="17907" y="10864"/>
                    <a:pt x="17993" y="10740"/>
                  </a:cubicBezTo>
                  <a:cubicBezTo>
                    <a:pt x="18136" y="10539"/>
                    <a:pt x="18213" y="10262"/>
                    <a:pt x="18213" y="9957"/>
                  </a:cubicBezTo>
                  <a:lnTo>
                    <a:pt x="18213" y="4520"/>
                  </a:lnTo>
                  <a:cubicBezTo>
                    <a:pt x="18213" y="3736"/>
                    <a:pt x="17744" y="2857"/>
                    <a:pt x="17142" y="2513"/>
                  </a:cubicBezTo>
                  <a:lnTo>
                    <a:pt x="13072" y="153"/>
                  </a:lnTo>
                  <a:cubicBezTo>
                    <a:pt x="12890" y="48"/>
                    <a:pt x="12709" y="0"/>
                    <a:pt x="12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49400" y="1109550"/>
              <a:ext cx="250" cy="139050"/>
            </a:xfrm>
            <a:custGeom>
              <a:avLst/>
              <a:gdLst/>
              <a:ahLst/>
              <a:cxnLst/>
              <a:rect l="l" t="t" r="r" b="b"/>
              <a:pathLst>
                <a:path w="10" h="5562" extrusionOk="0">
                  <a:moveTo>
                    <a:pt x="0" y="0"/>
                  </a:moveTo>
                  <a:lnTo>
                    <a:pt x="0" y="5562"/>
                  </a:lnTo>
                  <a:lnTo>
                    <a:pt x="10" y="5562"/>
                  </a:lnTo>
                  <a:lnTo>
                    <a:pt x="10" y="0"/>
                  </a:lnTo>
                  <a:close/>
                </a:path>
              </a:pathLst>
            </a:custGeom>
            <a:solidFill>
              <a:srgbClr val="D0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660825" y="1109775"/>
              <a:ext cx="288825" cy="305575"/>
            </a:xfrm>
            <a:custGeom>
              <a:avLst/>
              <a:gdLst/>
              <a:ahLst/>
              <a:cxnLst/>
              <a:rect l="l" t="t" r="r" b="b"/>
              <a:pathLst>
                <a:path w="11553" h="12223" extrusionOk="0">
                  <a:moveTo>
                    <a:pt x="11543" y="1"/>
                  </a:moveTo>
                  <a:lnTo>
                    <a:pt x="0" y="6661"/>
                  </a:lnTo>
                  <a:lnTo>
                    <a:pt x="0" y="12222"/>
                  </a:lnTo>
                  <a:lnTo>
                    <a:pt x="11553" y="5553"/>
                  </a:lnTo>
                  <a:lnTo>
                    <a:pt x="11553" y="202"/>
                  </a:lnTo>
                  <a:cubicBezTo>
                    <a:pt x="11553" y="135"/>
                    <a:pt x="11553" y="68"/>
                    <a:pt x="11543" y="1"/>
                  </a:cubicBezTo>
                  <a:close/>
                </a:path>
              </a:pathLst>
            </a:custGeom>
            <a:solidFill>
              <a:srgbClr val="CFE3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3634550" y="1244025"/>
              <a:ext cx="43975" cy="205700"/>
            </a:xfrm>
            <a:custGeom>
              <a:avLst/>
              <a:gdLst/>
              <a:ahLst/>
              <a:cxnLst/>
              <a:rect l="l" t="t" r="r" b="b"/>
              <a:pathLst>
                <a:path w="1759" h="8228" extrusionOk="0">
                  <a:moveTo>
                    <a:pt x="1758" y="1"/>
                  </a:moveTo>
                  <a:lnTo>
                    <a:pt x="0" y="441"/>
                  </a:lnTo>
                  <a:lnTo>
                    <a:pt x="0" y="8228"/>
                  </a:lnTo>
                  <a:lnTo>
                    <a:pt x="1758" y="7225"/>
                  </a:lnTo>
                  <a:lnTo>
                    <a:pt x="17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175" y="1175250"/>
              <a:ext cx="165100" cy="277825"/>
            </a:xfrm>
            <a:custGeom>
              <a:avLst/>
              <a:gdLst/>
              <a:ahLst/>
              <a:cxnLst/>
              <a:rect l="l" t="t" r="r" b="b"/>
              <a:pathLst>
                <a:path w="6604" h="11113" extrusionOk="0">
                  <a:moveTo>
                    <a:pt x="918" y="0"/>
                  </a:moveTo>
                  <a:cubicBezTo>
                    <a:pt x="479" y="0"/>
                    <a:pt x="1" y="363"/>
                    <a:pt x="1" y="1156"/>
                  </a:cubicBezTo>
                  <a:lnTo>
                    <a:pt x="1" y="6593"/>
                  </a:lnTo>
                  <a:cubicBezTo>
                    <a:pt x="1" y="7367"/>
                    <a:pt x="469" y="8256"/>
                    <a:pt x="1071" y="8600"/>
                  </a:cubicBezTo>
                  <a:lnTo>
                    <a:pt x="5142" y="10950"/>
                  </a:lnTo>
                  <a:cubicBezTo>
                    <a:pt x="5323" y="11055"/>
                    <a:pt x="5505" y="11113"/>
                    <a:pt x="5686" y="11113"/>
                  </a:cubicBezTo>
                  <a:cubicBezTo>
                    <a:pt x="5963" y="11113"/>
                    <a:pt x="6212" y="10979"/>
                    <a:pt x="6384" y="10740"/>
                  </a:cubicBezTo>
                  <a:cubicBezTo>
                    <a:pt x="6527" y="10539"/>
                    <a:pt x="6603" y="10272"/>
                    <a:pt x="6603" y="9957"/>
                  </a:cubicBezTo>
                  <a:lnTo>
                    <a:pt x="6603" y="4520"/>
                  </a:lnTo>
                  <a:cubicBezTo>
                    <a:pt x="6603" y="3736"/>
                    <a:pt x="6135" y="2857"/>
                    <a:pt x="5533" y="2513"/>
                  </a:cubicBezTo>
                  <a:lnTo>
                    <a:pt x="1453" y="153"/>
                  </a:lnTo>
                  <a:cubicBezTo>
                    <a:pt x="1272" y="57"/>
                    <a:pt x="1090" y="0"/>
                    <a:pt x="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3490725" y="1184825"/>
              <a:ext cx="145750" cy="258425"/>
            </a:xfrm>
            <a:custGeom>
              <a:avLst/>
              <a:gdLst/>
              <a:ahLst/>
              <a:cxnLst/>
              <a:rect l="l" t="t" r="r" b="b"/>
              <a:pathLst>
                <a:path w="5830" h="10337" extrusionOk="0">
                  <a:moveTo>
                    <a:pt x="536" y="1"/>
                  </a:moveTo>
                  <a:cubicBezTo>
                    <a:pt x="224" y="1"/>
                    <a:pt x="1" y="289"/>
                    <a:pt x="1" y="773"/>
                  </a:cubicBezTo>
                  <a:lnTo>
                    <a:pt x="1" y="6210"/>
                  </a:lnTo>
                  <a:cubicBezTo>
                    <a:pt x="1" y="6850"/>
                    <a:pt x="402" y="7605"/>
                    <a:pt x="880" y="7882"/>
                  </a:cubicBezTo>
                  <a:lnTo>
                    <a:pt x="4960" y="10233"/>
                  </a:lnTo>
                  <a:cubicBezTo>
                    <a:pt x="5082" y="10303"/>
                    <a:pt x="5198" y="10337"/>
                    <a:pt x="5303" y="10337"/>
                  </a:cubicBezTo>
                  <a:cubicBezTo>
                    <a:pt x="5612" y="10337"/>
                    <a:pt x="5830" y="10051"/>
                    <a:pt x="5830" y="9574"/>
                  </a:cubicBezTo>
                  <a:lnTo>
                    <a:pt x="5830" y="4137"/>
                  </a:lnTo>
                  <a:cubicBezTo>
                    <a:pt x="5830" y="3496"/>
                    <a:pt x="5438" y="2742"/>
                    <a:pt x="4960" y="2465"/>
                  </a:cubicBezTo>
                  <a:lnTo>
                    <a:pt x="880" y="104"/>
                  </a:lnTo>
                  <a:cubicBezTo>
                    <a:pt x="759" y="34"/>
                    <a:pt x="642"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3514875" y="1227425"/>
              <a:ext cx="97725" cy="173350"/>
            </a:xfrm>
            <a:custGeom>
              <a:avLst/>
              <a:gdLst/>
              <a:ahLst/>
              <a:cxnLst/>
              <a:rect l="l" t="t" r="r" b="b"/>
              <a:pathLst>
                <a:path w="3909" h="6934" extrusionOk="0">
                  <a:moveTo>
                    <a:pt x="348" y="0"/>
                  </a:moveTo>
                  <a:cubicBezTo>
                    <a:pt x="142" y="0"/>
                    <a:pt x="0" y="193"/>
                    <a:pt x="0" y="512"/>
                  </a:cubicBezTo>
                  <a:lnTo>
                    <a:pt x="0" y="4162"/>
                  </a:lnTo>
                  <a:cubicBezTo>
                    <a:pt x="0" y="4592"/>
                    <a:pt x="258" y="5099"/>
                    <a:pt x="583" y="5290"/>
                  </a:cubicBezTo>
                  <a:lnTo>
                    <a:pt x="3316" y="6866"/>
                  </a:lnTo>
                  <a:cubicBezTo>
                    <a:pt x="3397" y="6912"/>
                    <a:pt x="3475" y="6933"/>
                    <a:pt x="3545" y="6933"/>
                  </a:cubicBezTo>
                  <a:cubicBezTo>
                    <a:pt x="3758" y="6933"/>
                    <a:pt x="3908" y="6740"/>
                    <a:pt x="3908" y="6417"/>
                  </a:cubicBezTo>
                  <a:lnTo>
                    <a:pt x="3908" y="2777"/>
                  </a:lnTo>
                  <a:cubicBezTo>
                    <a:pt x="3908" y="2337"/>
                    <a:pt x="3641" y="1840"/>
                    <a:pt x="3316" y="1649"/>
                  </a:cubicBezTo>
                  <a:lnTo>
                    <a:pt x="583" y="73"/>
                  </a:lnTo>
                  <a:cubicBezTo>
                    <a:pt x="499" y="23"/>
                    <a:pt x="4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3526575" y="1260200"/>
              <a:ext cx="69050" cy="100300"/>
            </a:xfrm>
            <a:custGeom>
              <a:avLst/>
              <a:gdLst/>
              <a:ahLst/>
              <a:cxnLst/>
              <a:rect l="l" t="t" r="r" b="b"/>
              <a:pathLst>
                <a:path w="2762" h="4012" extrusionOk="0">
                  <a:moveTo>
                    <a:pt x="833" y="1"/>
                  </a:moveTo>
                  <a:cubicBezTo>
                    <a:pt x="345" y="1"/>
                    <a:pt x="0" y="453"/>
                    <a:pt x="0" y="1208"/>
                  </a:cubicBezTo>
                  <a:cubicBezTo>
                    <a:pt x="0" y="2230"/>
                    <a:pt x="621" y="3405"/>
                    <a:pt x="1376" y="3845"/>
                  </a:cubicBezTo>
                  <a:cubicBezTo>
                    <a:pt x="1573" y="3958"/>
                    <a:pt x="1760" y="4012"/>
                    <a:pt x="1929" y="4012"/>
                  </a:cubicBezTo>
                  <a:cubicBezTo>
                    <a:pt x="2419" y="4012"/>
                    <a:pt x="2762" y="3563"/>
                    <a:pt x="2762" y="2803"/>
                  </a:cubicBezTo>
                  <a:cubicBezTo>
                    <a:pt x="2762" y="1791"/>
                    <a:pt x="2141" y="606"/>
                    <a:pt x="1376" y="166"/>
                  </a:cubicBezTo>
                  <a:cubicBezTo>
                    <a:pt x="1184" y="54"/>
                    <a:pt x="100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3536850" y="1275325"/>
              <a:ext cx="48500" cy="70275"/>
            </a:xfrm>
            <a:custGeom>
              <a:avLst/>
              <a:gdLst/>
              <a:ahLst/>
              <a:cxnLst/>
              <a:rect l="l" t="t" r="r" b="b"/>
              <a:pathLst>
                <a:path w="1940" h="2811" extrusionOk="0">
                  <a:moveTo>
                    <a:pt x="581" y="0"/>
                  </a:moveTo>
                  <a:cubicBezTo>
                    <a:pt x="239" y="0"/>
                    <a:pt x="0" y="315"/>
                    <a:pt x="0" y="842"/>
                  </a:cubicBezTo>
                  <a:cubicBezTo>
                    <a:pt x="0" y="1558"/>
                    <a:pt x="430" y="2380"/>
                    <a:pt x="965" y="2695"/>
                  </a:cubicBezTo>
                  <a:cubicBezTo>
                    <a:pt x="1102" y="2773"/>
                    <a:pt x="1232" y="2810"/>
                    <a:pt x="1350" y="2810"/>
                  </a:cubicBezTo>
                  <a:cubicBezTo>
                    <a:pt x="1696" y="2810"/>
                    <a:pt x="1940" y="2494"/>
                    <a:pt x="1940" y="1960"/>
                  </a:cubicBezTo>
                  <a:cubicBezTo>
                    <a:pt x="1940" y="1252"/>
                    <a:pt x="1500" y="421"/>
                    <a:pt x="965" y="115"/>
                  </a:cubicBezTo>
                  <a:cubicBezTo>
                    <a:pt x="829" y="37"/>
                    <a:pt x="699"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3551425" y="1296350"/>
              <a:ext cx="19375" cy="28175"/>
            </a:xfrm>
            <a:custGeom>
              <a:avLst/>
              <a:gdLst/>
              <a:ahLst/>
              <a:cxnLst/>
              <a:rect l="l" t="t" r="r" b="b"/>
              <a:pathLst>
                <a:path w="775" h="1127" extrusionOk="0">
                  <a:moveTo>
                    <a:pt x="227" y="0"/>
                  </a:moveTo>
                  <a:cubicBezTo>
                    <a:pt x="94" y="0"/>
                    <a:pt x="0" y="123"/>
                    <a:pt x="0" y="335"/>
                  </a:cubicBezTo>
                  <a:cubicBezTo>
                    <a:pt x="0" y="622"/>
                    <a:pt x="172" y="956"/>
                    <a:pt x="382" y="1080"/>
                  </a:cubicBezTo>
                  <a:cubicBezTo>
                    <a:pt x="438" y="1112"/>
                    <a:pt x="491" y="1127"/>
                    <a:pt x="538" y="1127"/>
                  </a:cubicBezTo>
                  <a:cubicBezTo>
                    <a:pt x="678" y="1127"/>
                    <a:pt x="774" y="998"/>
                    <a:pt x="774" y="784"/>
                  </a:cubicBezTo>
                  <a:cubicBezTo>
                    <a:pt x="774" y="497"/>
                    <a:pt x="602" y="173"/>
                    <a:pt x="382" y="48"/>
                  </a:cubicBezTo>
                  <a:cubicBezTo>
                    <a:pt x="327" y="16"/>
                    <a:pt x="275"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3521325" y="1331975"/>
              <a:ext cx="12925" cy="18750"/>
            </a:xfrm>
            <a:custGeom>
              <a:avLst/>
              <a:gdLst/>
              <a:ahLst/>
              <a:cxnLst/>
              <a:rect l="l" t="t" r="r" b="b"/>
              <a:pathLst>
                <a:path w="517" h="750" extrusionOk="0">
                  <a:moveTo>
                    <a:pt x="159" y="0"/>
                  </a:moveTo>
                  <a:cubicBezTo>
                    <a:pt x="65" y="0"/>
                    <a:pt x="0" y="85"/>
                    <a:pt x="0" y="229"/>
                  </a:cubicBezTo>
                  <a:cubicBezTo>
                    <a:pt x="0" y="420"/>
                    <a:pt x="115" y="639"/>
                    <a:pt x="258" y="716"/>
                  </a:cubicBezTo>
                  <a:cubicBezTo>
                    <a:pt x="296" y="739"/>
                    <a:pt x="332" y="749"/>
                    <a:pt x="364" y="749"/>
                  </a:cubicBezTo>
                  <a:cubicBezTo>
                    <a:pt x="454" y="749"/>
                    <a:pt x="516" y="666"/>
                    <a:pt x="516" y="525"/>
                  </a:cubicBezTo>
                  <a:cubicBezTo>
                    <a:pt x="516" y="334"/>
                    <a:pt x="401" y="114"/>
                    <a:pt x="258" y="28"/>
                  </a:cubicBezTo>
                  <a:cubicBezTo>
                    <a:pt x="223" y="9"/>
                    <a:pt x="189"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3592500" y="1373875"/>
              <a:ext cx="12925" cy="18900"/>
            </a:xfrm>
            <a:custGeom>
              <a:avLst/>
              <a:gdLst/>
              <a:ahLst/>
              <a:cxnLst/>
              <a:rect l="l" t="t" r="r" b="b"/>
              <a:pathLst>
                <a:path w="517" h="756" extrusionOk="0">
                  <a:moveTo>
                    <a:pt x="153" y="0"/>
                  </a:moveTo>
                  <a:cubicBezTo>
                    <a:pt x="63" y="0"/>
                    <a:pt x="1" y="84"/>
                    <a:pt x="1" y="225"/>
                  </a:cubicBezTo>
                  <a:cubicBezTo>
                    <a:pt x="1" y="416"/>
                    <a:pt x="115" y="636"/>
                    <a:pt x="259" y="722"/>
                  </a:cubicBezTo>
                  <a:cubicBezTo>
                    <a:pt x="296" y="744"/>
                    <a:pt x="332" y="755"/>
                    <a:pt x="364" y="755"/>
                  </a:cubicBezTo>
                  <a:cubicBezTo>
                    <a:pt x="454" y="755"/>
                    <a:pt x="517" y="671"/>
                    <a:pt x="517" y="531"/>
                  </a:cubicBezTo>
                  <a:cubicBezTo>
                    <a:pt x="517" y="339"/>
                    <a:pt x="402" y="120"/>
                    <a:pt x="259" y="34"/>
                  </a:cubicBezTo>
                  <a:cubicBezTo>
                    <a:pt x="221" y="11"/>
                    <a:pt x="185"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3521325" y="1236075"/>
              <a:ext cx="12925" cy="18850"/>
            </a:xfrm>
            <a:custGeom>
              <a:avLst/>
              <a:gdLst/>
              <a:ahLst/>
              <a:cxnLst/>
              <a:rect l="l" t="t" r="r" b="b"/>
              <a:pathLst>
                <a:path w="517" h="754" extrusionOk="0">
                  <a:moveTo>
                    <a:pt x="157" y="1"/>
                  </a:moveTo>
                  <a:cubicBezTo>
                    <a:pt x="64" y="1"/>
                    <a:pt x="0" y="90"/>
                    <a:pt x="0" y="233"/>
                  </a:cubicBezTo>
                  <a:cubicBezTo>
                    <a:pt x="0" y="415"/>
                    <a:pt x="115" y="644"/>
                    <a:pt x="258" y="720"/>
                  </a:cubicBezTo>
                  <a:cubicBezTo>
                    <a:pt x="296" y="743"/>
                    <a:pt x="332" y="754"/>
                    <a:pt x="364" y="754"/>
                  </a:cubicBezTo>
                  <a:cubicBezTo>
                    <a:pt x="454" y="754"/>
                    <a:pt x="516" y="670"/>
                    <a:pt x="516" y="529"/>
                  </a:cubicBezTo>
                  <a:cubicBezTo>
                    <a:pt x="516" y="338"/>
                    <a:pt x="401" y="118"/>
                    <a:pt x="258" y="32"/>
                  </a:cubicBezTo>
                  <a:cubicBezTo>
                    <a:pt x="222" y="11"/>
                    <a:pt x="188"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3592500" y="1278075"/>
              <a:ext cx="12925" cy="18850"/>
            </a:xfrm>
            <a:custGeom>
              <a:avLst/>
              <a:gdLst/>
              <a:ahLst/>
              <a:cxnLst/>
              <a:rect l="l" t="t" r="r" b="b"/>
              <a:pathLst>
                <a:path w="517" h="754" extrusionOk="0">
                  <a:moveTo>
                    <a:pt x="153" y="1"/>
                  </a:moveTo>
                  <a:cubicBezTo>
                    <a:pt x="63" y="1"/>
                    <a:pt x="1" y="84"/>
                    <a:pt x="1" y="225"/>
                  </a:cubicBezTo>
                  <a:cubicBezTo>
                    <a:pt x="1" y="416"/>
                    <a:pt x="115" y="636"/>
                    <a:pt x="259" y="722"/>
                  </a:cubicBezTo>
                  <a:cubicBezTo>
                    <a:pt x="295" y="744"/>
                    <a:pt x="329" y="754"/>
                    <a:pt x="360" y="754"/>
                  </a:cubicBezTo>
                  <a:cubicBezTo>
                    <a:pt x="452" y="754"/>
                    <a:pt x="517" y="664"/>
                    <a:pt x="517" y="521"/>
                  </a:cubicBezTo>
                  <a:cubicBezTo>
                    <a:pt x="517" y="340"/>
                    <a:pt x="402" y="110"/>
                    <a:pt x="259" y="34"/>
                  </a:cubicBezTo>
                  <a:cubicBezTo>
                    <a:pt x="221" y="11"/>
                    <a:pt x="185" y="1"/>
                    <a:pt x="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3458975" y="1150875"/>
              <a:ext cx="216925" cy="134750"/>
            </a:xfrm>
            <a:custGeom>
              <a:avLst/>
              <a:gdLst/>
              <a:ahLst/>
              <a:cxnLst/>
              <a:rect l="l" t="t" r="r" b="b"/>
              <a:pathLst>
                <a:path w="8677" h="5390" extrusionOk="0">
                  <a:moveTo>
                    <a:pt x="2756" y="0"/>
                  </a:moveTo>
                  <a:cubicBezTo>
                    <a:pt x="2578" y="0"/>
                    <a:pt x="2399" y="48"/>
                    <a:pt x="2236" y="144"/>
                  </a:cubicBezTo>
                  <a:lnTo>
                    <a:pt x="459" y="1166"/>
                  </a:lnTo>
                  <a:cubicBezTo>
                    <a:pt x="0" y="1434"/>
                    <a:pt x="325" y="2055"/>
                    <a:pt x="1510" y="2733"/>
                  </a:cubicBezTo>
                  <a:cubicBezTo>
                    <a:pt x="1644" y="2810"/>
                    <a:pt x="1787" y="2896"/>
                    <a:pt x="1921" y="2972"/>
                  </a:cubicBezTo>
                  <a:cubicBezTo>
                    <a:pt x="2991" y="3584"/>
                    <a:pt x="4052" y="4205"/>
                    <a:pt x="4052" y="4205"/>
                  </a:cubicBezTo>
                  <a:cubicBezTo>
                    <a:pt x="4195" y="4281"/>
                    <a:pt x="4329" y="4358"/>
                    <a:pt x="4462" y="4444"/>
                  </a:cubicBezTo>
                  <a:cubicBezTo>
                    <a:pt x="5305" y="4926"/>
                    <a:pt x="6089" y="5162"/>
                    <a:pt x="6637" y="5162"/>
                  </a:cubicBezTo>
                  <a:cubicBezTo>
                    <a:pt x="6860" y="5162"/>
                    <a:pt x="7044" y="5123"/>
                    <a:pt x="7176" y="5046"/>
                  </a:cubicBezTo>
                  <a:cubicBezTo>
                    <a:pt x="7310" y="4979"/>
                    <a:pt x="7482" y="4864"/>
                    <a:pt x="7683" y="4759"/>
                  </a:cubicBezTo>
                  <a:cubicBezTo>
                    <a:pt x="7773" y="4712"/>
                    <a:pt x="7852" y="4692"/>
                    <a:pt x="7922" y="4692"/>
                  </a:cubicBezTo>
                  <a:cubicBezTo>
                    <a:pt x="8332" y="4692"/>
                    <a:pt x="8409" y="5390"/>
                    <a:pt x="8409" y="5390"/>
                  </a:cubicBezTo>
                  <a:cubicBezTo>
                    <a:pt x="8409" y="5390"/>
                    <a:pt x="8571" y="5342"/>
                    <a:pt x="8600" y="5275"/>
                  </a:cubicBezTo>
                  <a:cubicBezTo>
                    <a:pt x="8600" y="4549"/>
                    <a:pt x="8676" y="3240"/>
                    <a:pt x="8285" y="3039"/>
                  </a:cubicBezTo>
                  <a:cubicBezTo>
                    <a:pt x="7969" y="2886"/>
                    <a:pt x="7176" y="2399"/>
                    <a:pt x="7176" y="2399"/>
                  </a:cubicBezTo>
                  <a:lnTo>
                    <a:pt x="5045" y="1166"/>
                  </a:lnTo>
                  <a:lnTo>
                    <a:pt x="3268" y="144"/>
                  </a:lnTo>
                  <a:cubicBezTo>
                    <a:pt x="3110" y="48"/>
                    <a:pt x="2934" y="0"/>
                    <a:pt x="2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3458975" y="1145800"/>
              <a:ext cx="222900" cy="129125"/>
            </a:xfrm>
            <a:custGeom>
              <a:avLst/>
              <a:gdLst/>
              <a:ahLst/>
              <a:cxnLst/>
              <a:rect l="l" t="t" r="r" b="b"/>
              <a:pathLst>
                <a:path w="8916" h="5165" extrusionOk="0">
                  <a:moveTo>
                    <a:pt x="2756" y="0"/>
                  </a:moveTo>
                  <a:cubicBezTo>
                    <a:pt x="2578" y="0"/>
                    <a:pt x="2399" y="46"/>
                    <a:pt x="2236" y="137"/>
                  </a:cubicBezTo>
                  <a:lnTo>
                    <a:pt x="459" y="1169"/>
                  </a:lnTo>
                  <a:cubicBezTo>
                    <a:pt x="0" y="1436"/>
                    <a:pt x="325" y="2048"/>
                    <a:pt x="1510" y="2736"/>
                  </a:cubicBezTo>
                  <a:cubicBezTo>
                    <a:pt x="1644" y="2812"/>
                    <a:pt x="1787" y="2888"/>
                    <a:pt x="1921" y="2974"/>
                  </a:cubicBezTo>
                  <a:cubicBezTo>
                    <a:pt x="2991" y="3586"/>
                    <a:pt x="4052" y="4198"/>
                    <a:pt x="4052" y="4198"/>
                  </a:cubicBezTo>
                  <a:cubicBezTo>
                    <a:pt x="4195" y="4284"/>
                    <a:pt x="4329" y="4360"/>
                    <a:pt x="4462" y="4436"/>
                  </a:cubicBezTo>
                  <a:cubicBezTo>
                    <a:pt x="5306" y="4926"/>
                    <a:pt x="6091" y="5164"/>
                    <a:pt x="6639" y="5164"/>
                  </a:cubicBezTo>
                  <a:cubicBezTo>
                    <a:pt x="6861" y="5164"/>
                    <a:pt x="7044" y="5125"/>
                    <a:pt x="7176" y="5048"/>
                  </a:cubicBezTo>
                  <a:cubicBezTo>
                    <a:pt x="7644" y="4780"/>
                    <a:pt x="8781" y="4121"/>
                    <a:pt x="8781" y="4121"/>
                  </a:cubicBezTo>
                  <a:cubicBezTo>
                    <a:pt x="8781" y="4121"/>
                    <a:pt x="8915" y="3357"/>
                    <a:pt x="8390" y="3099"/>
                  </a:cubicBezTo>
                  <a:cubicBezTo>
                    <a:pt x="8074" y="2936"/>
                    <a:pt x="7176" y="2392"/>
                    <a:pt x="7176" y="2392"/>
                  </a:cubicBezTo>
                  <a:lnTo>
                    <a:pt x="5045" y="1169"/>
                  </a:lnTo>
                  <a:lnTo>
                    <a:pt x="3268" y="137"/>
                  </a:lnTo>
                  <a:cubicBezTo>
                    <a:pt x="3110" y="46"/>
                    <a:pt x="2934" y="0"/>
                    <a:pt x="2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3670239" y="1169500"/>
              <a:ext cx="280225" cy="183500"/>
            </a:xfrm>
            <a:custGeom>
              <a:avLst/>
              <a:gdLst/>
              <a:ahLst/>
              <a:cxnLst/>
              <a:rect l="l" t="t" r="r" b="b"/>
              <a:pathLst>
                <a:path w="11209" h="7340" extrusionOk="0">
                  <a:moveTo>
                    <a:pt x="11209" y="1"/>
                  </a:moveTo>
                  <a:lnTo>
                    <a:pt x="0" y="6470"/>
                  </a:lnTo>
                  <a:lnTo>
                    <a:pt x="0" y="7339"/>
                  </a:lnTo>
                  <a:lnTo>
                    <a:pt x="11209" y="861"/>
                  </a:lnTo>
                  <a:lnTo>
                    <a:pt x="11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0"/>
          <p:cNvGrpSpPr/>
          <p:nvPr/>
        </p:nvGrpSpPr>
        <p:grpSpPr>
          <a:xfrm>
            <a:off x="6224778" y="267867"/>
            <a:ext cx="429348" cy="392300"/>
            <a:chOff x="5159500" y="1650300"/>
            <a:chExt cx="429350" cy="431925"/>
          </a:xfrm>
        </p:grpSpPr>
        <p:sp>
          <p:nvSpPr>
            <p:cNvPr id="1153" name="Google Shape;1153;p40"/>
            <p:cNvSpPr/>
            <p:nvPr/>
          </p:nvSpPr>
          <p:spPr>
            <a:xfrm>
              <a:off x="5228575" y="1650300"/>
              <a:ext cx="360275" cy="427100"/>
            </a:xfrm>
            <a:custGeom>
              <a:avLst/>
              <a:gdLst/>
              <a:ahLst/>
              <a:cxnLst/>
              <a:rect l="l" t="t" r="r" b="b"/>
              <a:pathLst>
                <a:path w="14411" h="17084" extrusionOk="0">
                  <a:moveTo>
                    <a:pt x="5193" y="0"/>
                  </a:moveTo>
                  <a:cubicBezTo>
                    <a:pt x="4772" y="0"/>
                    <a:pt x="4388" y="95"/>
                    <a:pt x="4053" y="279"/>
                  </a:cubicBezTo>
                  <a:lnTo>
                    <a:pt x="1290" y="1855"/>
                  </a:lnTo>
                  <a:lnTo>
                    <a:pt x="2743" y="2336"/>
                  </a:lnTo>
                  <a:cubicBezTo>
                    <a:pt x="2713" y="2531"/>
                    <a:pt x="2682" y="2756"/>
                    <a:pt x="2682" y="2981"/>
                  </a:cubicBezTo>
                  <a:cubicBezTo>
                    <a:pt x="2354" y="2850"/>
                    <a:pt x="2042" y="2787"/>
                    <a:pt x="1755" y="2787"/>
                  </a:cubicBezTo>
                  <a:cubicBezTo>
                    <a:pt x="717" y="2787"/>
                    <a:pt x="1" y="3613"/>
                    <a:pt x="1" y="5049"/>
                  </a:cubicBezTo>
                  <a:lnTo>
                    <a:pt x="1" y="5110"/>
                  </a:lnTo>
                  <a:cubicBezTo>
                    <a:pt x="1" y="7126"/>
                    <a:pt x="1423" y="9582"/>
                    <a:pt x="3163" y="10595"/>
                  </a:cubicBezTo>
                  <a:lnTo>
                    <a:pt x="10695" y="17084"/>
                  </a:lnTo>
                  <a:cubicBezTo>
                    <a:pt x="10695" y="17084"/>
                    <a:pt x="12906" y="15815"/>
                    <a:pt x="13479" y="15487"/>
                  </a:cubicBezTo>
                  <a:cubicBezTo>
                    <a:pt x="14052" y="15150"/>
                    <a:pt x="14411" y="14444"/>
                    <a:pt x="14411" y="13441"/>
                  </a:cubicBezTo>
                  <a:lnTo>
                    <a:pt x="14411" y="13359"/>
                  </a:lnTo>
                  <a:cubicBezTo>
                    <a:pt x="14411" y="11537"/>
                    <a:pt x="13254" y="9357"/>
                    <a:pt x="11739" y="8221"/>
                  </a:cubicBezTo>
                  <a:cubicBezTo>
                    <a:pt x="11627" y="5376"/>
                    <a:pt x="9631" y="2019"/>
                    <a:pt x="7216" y="617"/>
                  </a:cubicBezTo>
                  <a:cubicBezTo>
                    <a:pt x="6490" y="200"/>
                    <a:pt x="5803" y="0"/>
                    <a:pt x="5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5183550" y="1727375"/>
              <a:ext cx="95725" cy="74475"/>
            </a:xfrm>
            <a:custGeom>
              <a:avLst/>
              <a:gdLst/>
              <a:ahLst/>
              <a:cxnLst/>
              <a:rect l="l" t="t" r="r" b="b"/>
              <a:pathLst>
                <a:path w="3829" h="2979" extrusionOk="0">
                  <a:moveTo>
                    <a:pt x="2641" y="1"/>
                  </a:moveTo>
                  <a:lnTo>
                    <a:pt x="0" y="1474"/>
                  </a:lnTo>
                  <a:lnTo>
                    <a:pt x="2528" y="2979"/>
                  </a:lnTo>
                  <a:lnTo>
                    <a:pt x="3828" y="1699"/>
                  </a:lnTo>
                  <a:lnTo>
                    <a:pt x="2641" y="1"/>
                  </a:lnTo>
                  <a:close/>
                </a:path>
              </a:pathLst>
            </a:custGeom>
            <a:solidFill>
              <a:srgbClr val="ABC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5159500" y="1689925"/>
              <a:ext cx="360525" cy="392300"/>
            </a:xfrm>
            <a:custGeom>
              <a:avLst/>
              <a:gdLst/>
              <a:ahLst/>
              <a:cxnLst/>
              <a:rect l="l" t="t" r="r" b="b"/>
              <a:pathLst>
                <a:path w="14421" h="15692" extrusionOk="0">
                  <a:moveTo>
                    <a:pt x="5180" y="0"/>
                  </a:moveTo>
                  <a:cubicBezTo>
                    <a:pt x="3754" y="0"/>
                    <a:pt x="2761" y="1089"/>
                    <a:pt x="2682" y="2983"/>
                  </a:cubicBezTo>
                  <a:cubicBezTo>
                    <a:pt x="2354" y="2852"/>
                    <a:pt x="2042" y="2789"/>
                    <a:pt x="1754" y="2789"/>
                  </a:cubicBezTo>
                  <a:cubicBezTo>
                    <a:pt x="716" y="2789"/>
                    <a:pt x="0" y="3613"/>
                    <a:pt x="0" y="5040"/>
                  </a:cubicBezTo>
                  <a:lnTo>
                    <a:pt x="0" y="5121"/>
                  </a:lnTo>
                  <a:cubicBezTo>
                    <a:pt x="0" y="7127"/>
                    <a:pt x="1413" y="9584"/>
                    <a:pt x="3163" y="10587"/>
                  </a:cubicBezTo>
                  <a:lnTo>
                    <a:pt x="11248" y="15264"/>
                  </a:lnTo>
                  <a:cubicBezTo>
                    <a:pt x="11755" y="15554"/>
                    <a:pt x="12234" y="15692"/>
                    <a:pt x="12660" y="15692"/>
                  </a:cubicBezTo>
                  <a:cubicBezTo>
                    <a:pt x="13703" y="15692"/>
                    <a:pt x="14420" y="14864"/>
                    <a:pt x="14420" y="13432"/>
                  </a:cubicBezTo>
                  <a:lnTo>
                    <a:pt x="14420" y="13360"/>
                  </a:lnTo>
                  <a:cubicBezTo>
                    <a:pt x="14420" y="11538"/>
                    <a:pt x="13254" y="9358"/>
                    <a:pt x="11739" y="8212"/>
                  </a:cubicBezTo>
                  <a:cubicBezTo>
                    <a:pt x="11616" y="5377"/>
                    <a:pt x="9641" y="2020"/>
                    <a:pt x="7205" y="618"/>
                  </a:cubicBezTo>
                  <a:cubicBezTo>
                    <a:pt x="6476" y="199"/>
                    <a:pt x="5789" y="0"/>
                    <a:pt x="5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8" name="Picture 6" descr="Google Cloud Platform Buckets ...">
            <a:extLst>
              <a:ext uri="{FF2B5EF4-FFF2-40B4-BE49-F238E27FC236}">
                <a16:creationId xmlns:a16="http://schemas.microsoft.com/office/drawing/2014/main" id="{78FA2BBF-DC84-BF5B-1266-82ED6CA65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78" r="24379"/>
          <a:stretch/>
        </p:blipFill>
        <p:spPr bwMode="auto">
          <a:xfrm>
            <a:off x="7273820" y="1784147"/>
            <a:ext cx="1467118" cy="14371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17893E-BCC7-B2CB-2F8B-F83CD97D68AA}"/>
              </a:ext>
            </a:extLst>
          </p:cNvPr>
          <p:cNvSpPr txBox="1"/>
          <p:nvPr/>
        </p:nvSpPr>
        <p:spPr>
          <a:xfrm>
            <a:off x="551842" y="1749359"/>
            <a:ext cx="6670321" cy="1815882"/>
          </a:xfrm>
          <a:prstGeom prst="rect">
            <a:avLst/>
          </a:prstGeom>
          <a:noFill/>
        </p:spPr>
        <p:txBody>
          <a:bodyPr wrap="square" rtlCol="0">
            <a:spAutoFit/>
          </a:bodyPr>
          <a:lstStyle/>
          <a:p>
            <a:r>
              <a:rPr lang="en-US">
                <a:latin typeface="Inter" panose="020B0604020202020204" charset="0"/>
                <a:ea typeface="Inter" panose="020B0604020202020204" charset="0"/>
              </a:rPr>
              <a:t>Upon cleaning and processing the data, we utilized Google Cloud Storage buckets to store the datasets. </a:t>
            </a:r>
          </a:p>
          <a:p>
            <a:endParaRPr lang="en-US">
              <a:latin typeface="Inter" panose="020B0604020202020204" charset="0"/>
              <a:ea typeface="Inter" panose="020B0604020202020204" charset="0"/>
            </a:endParaRPr>
          </a:p>
          <a:p>
            <a:r>
              <a:rPr lang="en-US">
                <a:latin typeface="Inter" panose="020B0604020202020204" charset="0"/>
                <a:ea typeface="Inter" panose="020B0604020202020204" charset="0"/>
              </a:rPr>
              <a:t>Cloud Storage provided us with a centralized and easily accessible repository for the processed data, facilitating seamless data sharing and integration across various GCP services throughout our data engineering pipeline.</a:t>
            </a:r>
          </a:p>
          <a:p>
            <a:endParaRPr lang="en-US">
              <a:latin typeface="Inter" panose="020B0604020202020204" charset="0"/>
              <a:ea typeface="Inter" panose="020B0604020202020204" charset="0"/>
            </a:endParaRPr>
          </a:p>
        </p:txBody>
      </p:sp>
    </p:spTree>
    <p:extLst>
      <p:ext uri="{BB962C8B-B14F-4D97-AF65-F5344CB8AC3E}">
        <p14:creationId xmlns:p14="http://schemas.microsoft.com/office/powerpoint/2010/main" val="1025764959"/>
      </p:ext>
    </p:extLst>
  </p:cSld>
  <p:clrMapOvr>
    <a:masterClrMapping/>
  </p:clrMapOvr>
</p:sld>
</file>

<file path=ppt/theme/theme1.xml><?xml version="1.0" encoding="utf-8"?>
<a:theme xmlns:a="http://schemas.openxmlformats.org/drawingml/2006/main" name="Residential Burglary Prevention by Slidesgo">
  <a:themeElements>
    <a:clrScheme name="Simple Light">
      <a:dk1>
        <a:srgbClr val="00233A"/>
      </a:dk1>
      <a:lt1>
        <a:srgbClr val="FFFFFF"/>
      </a:lt1>
      <a:dk2>
        <a:srgbClr val="6E9EC4"/>
      </a:dk2>
      <a:lt2>
        <a:srgbClr val="9EC2E3"/>
      </a:lt2>
      <a:accent1>
        <a:srgbClr val="54A2DE"/>
      </a:accent1>
      <a:accent2>
        <a:srgbClr val="70B7E6"/>
      </a:accent2>
      <a:accent3>
        <a:srgbClr val="26507F"/>
      </a:accent3>
      <a:accent4>
        <a:srgbClr val="B8E2F3"/>
      </a:accent4>
      <a:accent5>
        <a:srgbClr val="FFFFFF"/>
      </a:accent5>
      <a:accent6>
        <a:srgbClr val="FFFFFF"/>
      </a:accent6>
      <a:hlink>
        <a:srgbClr val="0023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3649865794AB479223EBF64B3E42F8" ma:contentTypeVersion="15" ma:contentTypeDescription="Create a new document." ma:contentTypeScope="" ma:versionID="ca975622eb4e30b2091a2dfcb10dfa4c">
  <xsd:schema xmlns:xsd="http://www.w3.org/2001/XMLSchema" xmlns:xs="http://www.w3.org/2001/XMLSchema" xmlns:p="http://schemas.microsoft.com/office/2006/metadata/properties" xmlns:ns3="6dc04fd7-95cf-4959-9cd4-0be2155b1c89" xmlns:ns4="b61e1174-55d4-49e0-88d2-075928a5cf28" targetNamespace="http://schemas.microsoft.com/office/2006/metadata/properties" ma:root="true" ma:fieldsID="ce65853f6b98ecc30b0a2c9494ec5e8c" ns3:_="" ns4:_="">
    <xsd:import namespace="6dc04fd7-95cf-4959-9cd4-0be2155b1c89"/>
    <xsd:import namespace="b61e1174-55d4-49e0-88d2-075928a5cf2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DateTaken" minOccurs="0"/>
                <xsd:element ref="ns3:MediaLengthInSeconds"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c04fd7-95cf-4959-9cd4-0be2155b1c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61e1174-55d4-49e0-88d2-075928a5cf2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6dc04fd7-95cf-4959-9cd4-0be2155b1c8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0797A0-F25D-45CF-8CE3-769E89D36D81}">
  <ds:schemaRefs>
    <ds:schemaRef ds:uri="6dc04fd7-95cf-4959-9cd4-0be2155b1c89"/>
    <ds:schemaRef ds:uri="b61e1174-55d4-49e0-88d2-075928a5cf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9F82C3A-76EC-4DD3-BCC8-18A116A40A49}">
  <ds:schemaRefs>
    <ds:schemaRef ds:uri="6dc04fd7-95cf-4959-9cd4-0be2155b1c89"/>
    <ds:schemaRef ds:uri="b61e1174-55d4-49e0-88d2-075928a5cf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2073731-3035-4C48-B5F1-8665B37549E2}">
  <ds:schemaRefs>
    <ds:schemaRef ds:uri="http://schemas.microsoft.com/sharepoint/v3/contenttype/forms"/>
  </ds:schemaRefs>
</ds:datastoreItem>
</file>

<file path=docMetadata/LabelInfo.xml><?xml version="1.0" encoding="utf-8"?>
<clbl:labelList xmlns:clbl="http://schemas.microsoft.com/office/2020/mipLabelMetadata">
  <clbl:label id="{70de1992-07c6-480f-a318-a1afcba03983}" enabled="0" method="" siteId="{70de1992-07c6-480f-a318-a1afcba03983}"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22</Slides>
  <Notes>10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Residential Burglary Prevention by Slidesgo</vt:lpstr>
      <vt:lpstr>COMBATTING NEIGHBORHOOD THEFTS</vt:lpstr>
      <vt:lpstr>CONTENTS </vt:lpstr>
      <vt:lpstr>OVERVIEW </vt:lpstr>
      <vt:lpstr>The Problem:   With rising temperatures during the summer, so do the  property thefts in the neighborhood. With longer days and vacations, homes become vulnerable, and criminals seize the opportunity. Importance:   By understanding the underlying patterns and factors contributing to neighborhood thefts, we can empower local authorities and community leaders to implement targeted solutions that enhance safety and improve the quality of life for Denton residents. </vt:lpstr>
      <vt:lpstr>IMPLEMENTATION THROUGH DATA LIFECYCLE</vt:lpstr>
      <vt:lpstr>DATA GENERATION &amp; COLLECTION</vt:lpstr>
      <vt:lpstr>DATA PROCESSING USING OPEN REFINE</vt:lpstr>
      <vt:lpstr>PowerPoint Presentation</vt:lpstr>
      <vt:lpstr>DATA STORAGE USING GOOGLE CLOUD STORAGE</vt:lpstr>
      <vt:lpstr>PowerPoint Presentation</vt:lpstr>
      <vt:lpstr>DATA MANAGEMENT </vt:lpstr>
      <vt:lpstr>DATA MANAGEMENT </vt:lpstr>
      <vt:lpstr>Integration with GCP:</vt:lpstr>
      <vt:lpstr>DATA MANAGEMENT WITH BIGQUERY</vt:lpstr>
      <vt:lpstr>PowerPoint Presentation</vt:lpstr>
      <vt:lpstr>ADVANCED ANALYSIS WITH HIVE &amp; SPARK</vt:lpstr>
      <vt:lpstr>PowerPoint Presentation</vt:lpstr>
      <vt:lpstr>PowerPoint Presentation</vt:lpstr>
      <vt:lpstr>KEY FINDINGS &amp; RECOMMENDATIONS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COMBATTING NEIGHBORHOOD THEFTS</dc:title>
  <dc:creator>Suprathika Vangari</dc:creator>
  <cp:revision>2</cp:revision>
  <dcterms:modified xsi:type="dcterms:W3CDTF">2024-04-29T23:29:42Z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0x010100FB3649865794AB479223EBF64B3E42F8</vt:lpwstr>
  </property>
</Properties>
</file>